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20" r:id="rId2"/>
    <p:sldMasterId id="2147483730" r:id="rId3"/>
    <p:sldMasterId id="2147483736" r:id="rId4"/>
    <p:sldMasterId id="2147483750" r:id="rId5"/>
    <p:sldMasterId id="2147483742" r:id="rId6"/>
  </p:sldMasterIdLst>
  <p:notesMasterIdLst>
    <p:notesMasterId r:id="rId23"/>
  </p:notesMasterIdLst>
  <p:handoutMasterIdLst>
    <p:handoutMasterId r:id="rId24"/>
  </p:handoutMasterIdLst>
  <p:sldIdLst>
    <p:sldId id="365" r:id="rId7"/>
    <p:sldId id="392" r:id="rId8"/>
    <p:sldId id="393" r:id="rId9"/>
    <p:sldId id="394" r:id="rId10"/>
    <p:sldId id="395" r:id="rId11"/>
    <p:sldId id="396" r:id="rId12"/>
    <p:sldId id="397" r:id="rId13"/>
    <p:sldId id="406" r:id="rId14"/>
    <p:sldId id="398" r:id="rId15"/>
    <p:sldId id="399" r:id="rId16"/>
    <p:sldId id="407" r:id="rId17"/>
    <p:sldId id="400" r:id="rId18"/>
    <p:sldId id="403" r:id="rId19"/>
    <p:sldId id="401" r:id="rId20"/>
    <p:sldId id="404" r:id="rId21"/>
    <p:sldId id="359" r:id="rId22"/>
  </p:sldIdLst>
  <p:sldSz cx="12192000" cy="6858000"/>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1" userDrawn="1">
          <p15:clr>
            <a:srgbClr val="A4A3A4"/>
          </p15:clr>
        </p15:guide>
        <p15:guide id="2" orient="horz" pos="2364" userDrawn="1">
          <p15:clr>
            <a:srgbClr val="A4A3A4"/>
          </p15:clr>
        </p15:guide>
        <p15:guide id="3" orient="horz" pos="3376">
          <p15:clr>
            <a:srgbClr val="A4A3A4"/>
          </p15:clr>
        </p15:guide>
        <p15:guide id="4" pos="7440">
          <p15:clr>
            <a:srgbClr val="A4A3A4"/>
          </p15:clr>
        </p15:guide>
        <p15:guide id="5" pos="2868">
          <p15:clr>
            <a:srgbClr val="A4A3A4"/>
          </p15:clr>
        </p15:guide>
        <p15:guide id="6" pos="224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226C"/>
    <a:srgbClr val="8064A2"/>
    <a:srgbClr val="004C50"/>
    <a:srgbClr val="F4B649"/>
    <a:srgbClr val="658E26"/>
    <a:srgbClr val="005B9C"/>
    <a:srgbClr val="922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9" autoAdjust="0"/>
    <p:restoredTop sz="93687"/>
  </p:normalViewPr>
  <p:slideViewPr>
    <p:cSldViewPr snapToGrid="0">
      <p:cViewPr varScale="1">
        <p:scale>
          <a:sx n="79" d="100"/>
          <a:sy n="79" d="100"/>
        </p:scale>
        <p:origin x="96" y="924"/>
      </p:cViewPr>
      <p:guideLst>
        <p:guide orient="horz" pos="1661"/>
        <p:guide orient="horz" pos="2364"/>
        <p:guide orient="horz" pos="3376"/>
        <p:guide pos="7440"/>
        <p:guide pos="2868"/>
        <p:guide pos="2244"/>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FLEMING" userId="S::1175691@activatelearning.ac.uk::1ff5ea74-326a-4705-b1e4-1867766d59a9" providerId="AD" clId="Web-{AAAA1EC2-AD35-DF38-8763-4DF5D50B42E0}"/>
    <pc:docChg chg="modSld">
      <pc:chgData name="SEAN FLEMING" userId="S::1175691@activatelearning.ac.uk::1ff5ea74-326a-4705-b1e4-1867766d59a9" providerId="AD" clId="Web-{AAAA1EC2-AD35-DF38-8763-4DF5D50B42E0}" dt="2019-01-30T12:57:19.257" v="1"/>
      <pc:docMkLst>
        <pc:docMk/>
      </pc:docMkLst>
      <pc:sldChg chg="addSp delSp">
        <pc:chgData name="SEAN FLEMING" userId="S::1175691@activatelearning.ac.uk::1ff5ea74-326a-4705-b1e4-1867766d59a9" providerId="AD" clId="Web-{AAAA1EC2-AD35-DF38-8763-4DF5D50B42E0}" dt="2019-01-30T12:57:19.257" v="1"/>
        <pc:sldMkLst>
          <pc:docMk/>
          <pc:sldMk cId="3798998079" sldId="365"/>
        </pc:sldMkLst>
        <pc:grpChg chg="add del">
          <ac:chgData name="SEAN FLEMING" userId="S::1175691@activatelearning.ac.uk::1ff5ea74-326a-4705-b1e4-1867766d59a9" providerId="AD" clId="Web-{AAAA1EC2-AD35-DF38-8763-4DF5D50B42E0}" dt="2019-01-30T12:57:19.257" v="1"/>
          <ac:grpSpMkLst>
            <pc:docMk/>
            <pc:sldMk cId="3798998079" sldId="365"/>
            <ac:grpSpMk id="2" creationId="{00000000-0000-0000-0000-000000000000}"/>
          </ac:grpSpMkLst>
        </pc:grpChg>
      </pc:sldChg>
    </pc:docChg>
  </pc:docChgLst>
  <pc:docChgLst>
    <pc:chgData name="SEAN FLEMING" userId="S::1175691@activatelearning.ac.uk::1ff5ea74-326a-4705-b1e4-1867766d59a9" providerId="AD" clId="Web-{5E55363E-3732-416B-9E38-1F202DEE865C}"/>
    <pc:docChg chg="delSld modSld">
      <pc:chgData name="SEAN FLEMING" userId="S::1175691@activatelearning.ac.uk::1ff5ea74-326a-4705-b1e4-1867766d59a9" providerId="AD" clId="Web-{5E55363E-3732-416B-9E38-1F202DEE865C}" dt="2019-01-30T12:52:34.602" v="35"/>
      <pc:docMkLst>
        <pc:docMk/>
      </pc:docMkLst>
      <pc:sldChg chg="del">
        <pc:chgData name="SEAN FLEMING" userId="S::1175691@activatelearning.ac.uk::1ff5ea74-326a-4705-b1e4-1867766d59a9" providerId="AD" clId="Web-{5E55363E-3732-416B-9E38-1F202DEE865C}" dt="2019-01-30T12:52:34.602" v="34"/>
        <pc:sldMkLst>
          <pc:docMk/>
          <pc:sldMk cId="2493985621" sldId="363"/>
        </pc:sldMkLst>
      </pc:sldChg>
      <pc:sldChg chg="del">
        <pc:chgData name="SEAN FLEMING" userId="S::1175691@activatelearning.ac.uk::1ff5ea74-326a-4705-b1e4-1867766d59a9" providerId="AD" clId="Web-{5E55363E-3732-416B-9E38-1F202DEE865C}" dt="2019-01-30T12:52:34.602" v="33"/>
        <pc:sldMkLst>
          <pc:docMk/>
          <pc:sldMk cId="1928923213" sldId="364"/>
        </pc:sldMkLst>
      </pc:sldChg>
      <pc:sldChg chg="del">
        <pc:chgData name="SEAN FLEMING" userId="S::1175691@activatelearning.ac.uk::1ff5ea74-326a-4705-b1e4-1867766d59a9" providerId="AD" clId="Web-{5E55363E-3732-416B-9E38-1F202DEE865C}" dt="2019-01-30T12:52:34.602" v="35"/>
        <pc:sldMkLst>
          <pc:docMk/>
          <pc:sldMk cId="561028412" sldId="367"/>
        </pc:sldMkLst>
      </pc:sldChg>
      <pc:sldChg chg="modSp">
        <pc:chgData name="SEAN FLEMING" userId="S::1175691@activatelearning.ac.uk::1ff5ea74-326a-4705-b1e4-1867766d59a9" providerId="AD" clId="Web-{5E55363E-3732-416B-9E38-1F202DEE865C}" dt="2019-01-30T12:50:07.977" v="2" actId="1076"/>
        <pc:sldMkLst>
          <pc:docMk/>
          <pc:sldMk cId="1421575715" sldId="398"/>
        </pc:sldMkLst>
        <pc:spChg chg="mod">
          <ac:chgData name="SEAN FLEMING" userId="S::1175691@activatelearning.ac.uk::1ff5ea74-326a-4705-b1e4-1867766d59a9" providerId="AD" clId="Web-{5E55363E-3732-416B-9E38-1F202DEE865C}" dt="2019-01-30T12:50:07.977" v="2" actId="1076"/>
          <ac:spMkLst>
            <pc:docMk/>
            <pc:sldMk cId="1421575715" sldId="398"/>
            <ac:spMk id="8" creationId="{00000000-0000-0000-0000-000000000000}"/>
          </ac:spMkLst>
        </pc:spChg>
      </pc:sldChg>
      <pc:sldChg chg="modSp">
        <pc:chgData name="SEAN FLEMING" userId="S::1175691@activatelearning.ac.uk::1ff5ea74-326a-4705-b1e4-1867766d59a9" providerId="AD" clId="Web-{5E55363E-3732-416B-9E38-1F202DEE865C}" dt="2019-01-30T12:50:40.961" v="11" actId="20577"/>
        <pc:sldMkLst>
          <pc:docMk/>
          <pc:sldMk cId="92314476" sldId="399"/>
        </pc:sldMkLst>
        <pc:spChg chg="mod">
          <ac:chgData name="SEAN FLEMING" userId="S::1175691@activatelearning.ac.uk::1ff5ea74-326a-4705-b1e4-1867766d59a9" providerId="AD" clId="Web-{5E55363E-3732-416B-9E38-1F202DEE865C}" dt="2019-01-30T12:50:40.961" v="11" actId="20577"/>
          <ac:spMkLst>
            <pc:docMk/>
            <pc:sldMk cId="92314476" sldId="399"/>
            <ac:spMk id="3" creationId="{00000000-0000-0000-0000-000000000000}"/>
          </ac:spMkLst>
        </pc:spChg>
      </pc:sldChg>
      <pc:sldChg chg="modSp">
        <pc:chgData name="SEAN FLEMING" userId="S::1175691@activatelearning.ac.uk::1ff5ea74-326a-4705-b1e4-1867766d59a9" providerId="AD" clId="Web-{5E55363E-3732-416B-9E38-1F202DEE865C}" dt="2019-01-30T12:51:27.790" v="12" actId="1076"/>
        <pc:sldMkLst>
          <pc:docMk/>
          <pc:sldMk cId="2269493945" sldId="403"/>
        </pc:sldMkLst>
        <pc:spChg chg="mod">
          <ac:chgData name="SEAN FLEMING" userId="S::1175691@activatelearning.ac.uk::1ff5ea74-326a-4705-b1e4-1867766d59a9" providerId="AD" clId="Web-{5E55363E-3732-416B-9E38-1F202DEE865C}" dt="2019-01-30T12:51:27.790" v="12" actId="1076"/>
          <ac:spMkLst>
            <pc:docMk/>
            <pc:sldMk cId="2269493945" sldId="403"/>
            <ac:spMk id="4" creationId="{00000000-0000-0000-0000-000000000000}"/>
          </ac:spMkLst>
        </pc:spChg>
      </pc:sldChg>
      <pc:sldChg chg="modSp">
        <pc:chgData name="SEAN FLEMING" userId="S::1175691@activatelearning.ac.uk::1ff5ea74-326a-4705-b1e4-1867766d59a9" providerId="AD" clId="Web-{5E55363E-3732-416B-9E38-1F202DEE865C}" dt="2019-01-30T12:52:17.993" v="31" actId="20577"/>
        <pc:sldMkLst>
          <pc:docMk/>
          <pc:sldMk cId="3379506660" sldId="404"/>
        </pc:sldMkLst>
        <pc:spChg chg="mod">
          <ac:chgData name="SEAN FLEMING" userId="S::1175691@activatelearning.ac.uk::1ff5ea74-326a-4705-b1e4-1867766d59a9" providerId="AD" clId="Web-{5E55363E-3732-416B-9E38-1F202DEE865C}" dt="2019-01-30T12:52:17.993" v="31" actId="20577"/>
          <ac:spMkLst>
            <pc:docMk/>
            <pc:sldMk cId="3379506660" sldId="404"/>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5C8AD368-12F3-45ED-9CC1-F6122EE32413}" type="datetimeFigureOut">
              <a:rPr lang="en-GB" smtClean="0"/>
              <a:t>07/05/2019</a:t>
            </a:fld>
            <a:endParaRPr lang="en-GB"/>
          </a:p>
        </p:txBody>
      </p:sp>
      <p:sp>
        <p:nvSpPr>
          <p:cNvPr id="4" name="Footer Placeholder 3"/>
          <p:cNvSpPr>
            <a:spLocks noGrp="1"/>
          </p:cNvSpPr>
          <p:nvPr>
            <p:ph type="ftr" sz="quarter" idx="2"/>
          </p:nvPr>
        </p:nvSpPr>
        <p:spPr>
          <a:xfrm>
            <a:off x="0" y="9428584"/>
            <a:ext cx="2887186"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4"/>
            <a:ext cx="2887186" cy="498055"/>
          </a:xfrm>
          <a:prstGeom prst="rect">
            <a:avLst/>
          </a:prstGeom>
        </p:spPr>
        <p:txBody>
          <a:bodyPr vert="horz" lIns="91440" tIns="45720" rIns="91440" bIns="45720" rtlCol="0" anchor="b"/>
          <a:lstStyle>
            <a:lvl1pPr algn="r">
              <a:defRPr sz="1200"/>
            </a:lvl1pPr>
          </a:lstStyle>
          <a:p>
            <a:fld id="{8AD694B5-3B16-426A-B2AA-C405377C20A5}" type="slidenum">
              <a:rPr lang="en-GB" smtClean="0"/>
              <a:t>‹#›</a:t>
            </a:fld>
            <a:endParaRPr lang="en-GB"/>
          </a:p>
        </p:txBody>
      </p:sp>
    </p:spTree>
    <p:extLst>
      <p:ext uri="{BB962C8B-B14F-4D97-AF65-F5344CB8AC3E}">
        <p14:creationId xmlns:p14="http://schemas.microsoft.com/office/powerpoint/2010/main" val="3104435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3488" y="0"/>
            <a:ext cx="2887662" cy="496888"/>
          </a:xfrm>
          <a:prstGeom prst="rect">
            <a:avLst/>
          </a:prstGeom>
        </p:spPr>
        <p:txBody>
          <a:bodyPr vert="horz" lIns="91440" tIns="45720" rIns="91440" bIns="45720" rtlCol="0"/>
          <a:lstStyle>
            <a:lvl1pPr algn="r">
              <a:defRPr sz="1200"/>
            </a:lvl1pPr>
          </a:lstStyle>
          <a:p>
            <a:fld id="{62F4A978-15CC-4912-B8A7-935DC40F3603}" type="datetimeFigureOut">
              <a:rPr lang="en-GB" smtClean="0"/>
              <a:t>07/05/2019</a:t>
            </a:fld>
            <a:endParaRPr lang="en-GB"/>
          </a:p>
        </p:txBody>
      </p:sp>
      <p:sp>
        <p:nvSpPr>
          <p:cNvPr id="4" name="Slide Image Placeholder 3"/>
          <p:cNvSpPr>
            <a:spLocks noGrp="1" noRot="1" noChangeAspect="1"/>
          </p:cNvSpPr>
          <p:nvPr>
            <p:ph type="sldImg" idx="2"/>
          </p:nvPr>
        </p:nvSpPr>
        <p:spPr>
          <a:xfrm>
            <a:off x="23813"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14875"/>
            <a:ext cx="5329238"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a:defRPr sz="1200"/>
            </a:lvl1pPr>
          </a:lstStyle>
          <a:p>
            <a:fld id="{45C6A1F1-8B9F-441E-ABC1-EE917FAAD9D3}" type="slidenum">
              <a:rPr lang="en-GB" smtClean="0"/>
              <a:t>‹#›</a:t>
            </a:fld>
            <a:endParaRPr lang="en-GB"/>
          </a:p>
        </p:txBody>
      </p:sp>
    </p:spTree>
    <p:extLst>
      <p:ext uri="{BB962C8B-B14F-4D97-AF65-F5344CB8AC3E}">
        <p14:creationId xmlns:p14="http://schemas.microsoft.com/office/powerpoint/2010/main" val="351734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ing w/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826" y="1998134"/>
            <a:ext cx="7947785" cy="1422400"/>
          </a:xfrm>
          <a:prstGeom prst="rect">
            <a:avLst/>
          </a:prstGeom>
        </p:spPr>
        <p:txBody>
          <a:bodyPr anchor="b"/>
          <a:lstStyle>
            <a:lvl1pPr marL="0" algn="l" defTabSz="914400" rtl="0" eaLnBrk="1" latinLnBrk="0" hangingPunct="1">
              <a:lnSpc>
                <a:spcPts val="4000"/>
              </a:lnSpc>
              <a:defRPr lang="en-GB" sz="4000" b="1" kern="1200" cap="all" baseline="0" dirty="0">
                <a:gradFill flip="none" rotWithShape="1">
                  <a:gsLst>
                    <a:gs pos="0">
                      <a:srgbClr val="004A47"/>
                    </a:gs>
                    <a:gs pos="100000">
                      <a:srgbClr val="4E226C"/>
                    </a:gs>
                  </a:gsLst>
                  <a:lin ang="0" scaled="1"/>
                  <a:tileRect/>
                </a:gradFill>
                <a:latin typeface="Arial"/>
                <a:ea typeface="+mn-ea"/>
                <a:cs typeface="Arial"/>
              </a:defRPr>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50826" y="3428999"/>
            <a:ext cx="7947770" cy="1439334"/>
          </a:xfrm>
          <a:prstGeom prst="rect">
            <a:avLst/>
          </a:prstGeom>
        </p:spPr>
        <p:txBody>
          <a:bodyPr/>
          <a:lstStyle>
            <a:lvl1pPr>
              <a:lnSpc>
                <a:spcPct val="100000"/>
              </a:lnSpc>
              <a:defRPr lang="en-US" sz="3200" b="1" kern="1200" cap="all" baseline="0" dirty="0" smtClean="0">
                <a:solidFill>
                  <a:schemeClr val="tx1"/>
                </a:solidFill>
                <a:latin typeface="Arial"/>
                <a:ea typeface="+mn-ea"/>
                <a:cs typeface="Arial"/>
              </a:defRPr>
            </a:lvl1pPr>
            <a:lvl2pPr>
              <a:defRPr lang="en-US" sz="4000" b="1" kern="1200" dirty="0" smtClean="0">
                <a:solidFill>
                  <a:schemeClr val="accent6"/>
                </a:solidFill>
                <a:latin typeface="Arial"/>
                <a:ea typeface="+mn-ea"/>
                <a:cs typeface="Arial"/>
              </a:defRPr>
            </a:lvl2pPr>
            <a:lvl3pPr>
              <a:defRPr lang="en-US" sz="4000" b="1" kern="1200" dirty="0" smtClean="0">
                <a:solidFill>
                  <a:schemeClr val="accent6"/>
                </a:solidFill>
                <a:latin typeface="Arial"/>
                <a:ea typeface="+mn-ea"/>
                <a:cs typeface="Arial"/>
              </a:defRPr>
            </a:lvl3pPr>
            <a:lvl4pPr>
              <a:defRPr lang="en-US" sz="4000" b="1" kern="1200" dirty="0" smtClean="0">
                <a:solidFill>
                  <a:schemeClr val="accent6"/>
                </a:solidFill>
                <a:latin typeface="Arial"/>
                <a:ea typeface="+mn-ea"/>
                <a:cs typeface="Arial"/>
              </a:defRPr>
            </a:lvl4pPr>
            <a:lvl5pPr>
              <a:defRPr lang="en-GB" sz="4000" b="1" kern="1200" dirty="0">
                <a:solidFill>
                  <a:schemeClr val="accent6"/>
                </a:solidFill>
                <a:latin typeface="Arial"/>
                <a:ea typeface="+mn-ea"/>
                <a:cs typeface="Arial"/>
              </a:defRPr>
            </a:lvl5pPr>
          </a:lstStyle>
          <a:p>
            <a:pPr lvl="0"/>
            <a:r>
              <a:rPr lang="en-US" dirty="0"/>
              <a:t>CLICK TO EDIT MASTER TEXT STYLES</a:t>
            </a:r>
          </a:p>
        </p:txBody>
      </p:sp>
    </p:spTree>
    <p:extLst>
      <p:ext uri="{BB962C8B-B14F-4D97-AF65-F5344CB8AC3E}">
        <p14:creationId xmlns:p14="http://schemas.microsoft.com/office/powerpoint/2010/main" val="2372312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ing w/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826" y="1998134"/>
            <a:ext cx="7947785" cy="1422400"/>
          </a:xfrm>
          <a:prstGeom prst="rect">
            <a:avLst/>
          </a:prstGeom>
        </p:spPr>
        <p:txBody>
          <a:bodyPr anchor="b"/>
          <a:lstStyle>
            <a:lvl1pPr marL="0" algn="l" defTabSz="914400" rtl="0" eaLnBrk="1" latinLnBrk="0" hangingPunct="1">
              <a:lnSpc>
                <a:spcPts val="4000"/>
              </a:lnSpc>
              <a:defRPr lang="en-GB" sz="4000" b="1" kern="1200" cap="all" baseline="0" dirty="0">
                <a:gradFill flip="none" rotWithShape="1">
                  <a:gsLst>
                    <a:gs pos="0">
                      <a:srgbClr val="004A47"/>
                    </a:gs>
                    <a:gs pos="100000">
                      <a:srgbClr val="4E226C"/>
                    </a:gs>
                  </a:gsLst>
                  <a:lin ang="0" scaled="1"/>
                  <a:tileRect/>
                </a:gradFill>
                <a:latin typeface="Arial"/>
                <a:ea typeface="+mn-ea"/>
                <a:cs typeface="Arial"/>
              </a:defRPr>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50826" y="3428999"/>
            <a:ext cx="7947770" cy="1439334"/>
          </a:xfrm>
          <a:prstGeom prst="rect">
            <a:avLst/>
          </a:prstGeom>
        </p:spPr>
        <p:txBody>
          <a:bodyPr/>
          <a:lstStyle>
            <a:lvl1pPr>
              <a:lnSpc>
                <a:spcPct val="100000"/>
              </a:lnSpc>
              <a:defRPr lang="en-US" sz="3200" b="1" kern="1200" cap="all" baseline="0" dirty="0" smtClean="0">
                <a:solidFill>
                  <a:schemeClr val="tx1"/>
                </a:solidFill>
                <a:latin typeface="Arial"/>
                <a:ea typeface="+mn-ea"/>
                <a:cs typeface="Arial"/>
              </a:defRPr>
            </a:lvl1pPr>
            <a:lvl2pPr>
              <a:defRPr lang="en-US" sz="4000" b="1" kern="1200" dirty="0" smtClean="0">
                <a:solidFill>
                  <a:schemeClr val="accent6"/>
                </a:solidFill>
                <a:latin typeface="Arial"/>
                <a:ea typeface="+mn-ea"/>
                <a:cs typeface="Arial"/>
              </a:defRPr>
            </a:lvl2pPr>
            <a:lvl3pPr>
              <a:defRPr lang="en-US" sz="4000" b="1" kern="1200" dirty="0" smtClean="0">
                <a:solidFill>
                  <a:schemeClr val="accent6"/>
                </a:solidFill>
                <a:latin typeface="Arial"/>
                <a:ea typeface="+mn-ea"/>
                <a:cs typeface="Arial"/>
              </a:defRPr>
            </a:lvl3pPr>
            <a:lvl4pPr>
              <a:defRPr lang="en-US" sz="4000" b="1" kern="1200" dirty="0" smtClean="0">
                <a:solidFill>
                  <a:schemeClr val="accent6"/>
                </a:solidFill>
                <a:latin typeface="Arial"/>
                <a:ea typeface="+mn-ea"/>
                <a:cs typeface="Arial"/>
              </a:defRPr>
            </a:lvl4pPr>
            <a:lvl5pPr>
              <a:defRPr lang="en-GB" sz="4000" b="1" kern="1200" dirty="0">
                <a:solidFill>
                  <a:schemeClr val="accent6"/>
                </a:solidFill>
                <a:latin typeface="Arial"/>
                <a:ea typeface="+mn-ea"/>
                <a:cs typeface="Arial"/>
              </a:defRPr>
            </a:lvl5pPr>
          </a:lstStyle>
          <a:p>
            <a:pPr lvl="0"/>
            <a:r>
              <a:rPr lang="en-US" dirty="0"/>
              <a:t>CLICK TO EDIT MASTER TEXT STYLES</a:t>
            </a:r>
          </a:p>
        </p:txBody>
      </p:sp>
    </p:spTree>
    <p:extLst>
      <p:ext uri="{BB962C8B-B14F-4D97-AF65-F5344CB8AC3E}">
        <p14:creationId xmlns:p14="http://schemas.microsoft.com/office/powerpoint/2010/main" val="201550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Bullets conten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3562" y="2206992"/>
            <a:ext cx="11439526" cy="512256"/>
          </a:xfrm>
          <a:prstGeom prst="rect">
            <a:avLst/>
          </a:prstGeom>
        </p:spPr>
        <p:txBody>
          <a:bodyPr/>
          <a:lstStyle>
            <a:lvl1pPr marL="0" marR="0" indent="0" algn="l" defTabSz="457200" rtl="0" eaLnBrk="1" fontAlgn="auto" latinLnBrk="0" hangingPunct="1">
              <a:lnSpc>
                <a:spcPct val="113000"/>
              </a:lnSpc>
              <a:spcBef>
                <a:spcPts val="0"/>
              </a:spcBef>
              <a:spcAft>
                <a:spcPts val="0"/>
              </a:spcAft>
              <a:buClrTx/>
              <a:buSzTx/>
              <a:buFont typeface="Arial" panose="020B0604020202020204" pitchFamily="34" charset="0"/>
              <a:buNone/>
              <a:tabLst/>
              <a:defRPr baseline="0">
                <a:gradFill flip="none" rotWithShape="1">
                  <a:gsLst>
                    <a:gs pos="0">
                      <a:srgbClr val="004A47"/>
                    </a:gs>
                    <a:gs pos="100000">
                      <a:srgbClr val="4E226C"/>
                    </a:gs>
                  </a:gsLst>
                  <a:lin ang="0" scaled="1"/>
                  <a:tileRect/>
                </a:gradFill>
              </a:defRPr>
            </a:lvl1pPr>
            <a:lvl2pPr marL="342900" marR="0" indent="-342900" algn="l" defTabSz="457200" rtl="0" eaLnBrk="1" fontAlgn="auto" latinLnBrk="0" hangingPunct="1">
              <a:lnSpc>
                <a:spcPct val="113000"/>
              </a:lnSpc>
              <a:spcBef>
                <a:spcPts val="0"/>
              </a:spcBef>
              <a:spcAft>
                <a:spcPts val="0"/>
              </a:spcAft>
              <a:buClr>
                <a:srgbClr val="004A47"/>
              </a:buClr>
              <a:buSzPct val="75000"/>
              <a:buFont typeface="Arial"/>
              <a:buChar char="•"/>
              <a:tabLst/>
              <a:defRPr>
                <a:solidFill>
                  <a:schemeClr val="tx1"/>
                </a:solidFill>
              </a:defRPr>
            </a:lvl2pPr>
            <a:lvl3pPr marL="723900" marR="0" indent="-279400" algn="l" defTabSz="457200" rtl="0" eaLnBrk="1" fontAlgn="auto" latinLnBrk="0" hangingPunct="1">
              <a:lnSpc>
                <a:spcPct val="113000"/>
              </a:lnSpc>
              <a:spcBef>
                <a:spcPts val="0"/>
              </a:spcBef>
              <a:spcAft>
                <a:spcPts val="0"/>
              </a:spcAft>
              <a:buClr>
                <a:srgbClr val="004A47"/>
              </a:buClr>
              <a:buSzPct val="75000"/>
              <a:buFont typeface="Arial"/>
              <a:buChar char="•"/>
              <a:tabLst/>
              <a:defRPr>
                <a:solidFill>
                  <a:schemeClr val="tx1"/>
                </a:solidFill>
              </a:defRPr>
            </a:lvl3pPr>
            <a:lvl4pPr marL="1168400" marR="0" indent="-266700" algn="l" defTabSz="457200" rtl="0" eaLnBrk="1" fontAlgn="auto" latinLnBrk="0" hangingPunct="1">
              <a:lnSpc>
                <a:spcPct val="113000"/>
              </a:lnSpc>
              <a:spcBef>
                <a:spcPts val="0"/>
              </a:spcBef>
              <a:spcAft>
                <a:spcPts val="0"/>
              </a:spcAft>
              <a:buClr>
                <a:srgbClr val="004A47"/>
              </a:buClr>
              <a:buSzPct val="75000"/>
              <a:buFont typeface="Arial"/>
              <a:buChar char="•"/>
              <a:tabLst/>
              <a:defRPr>
                <a:solidFill>
                  <a:schemeClr val="tx1"/>
                </a:solidFill>
              </a:defRPr>
            </a:lvl4pPr>
            <a:lvl5pPr marL="1612900" marR="0" indent="-266700" algn="l" defTabSz="457200" rtl="0" eaLnBrk="1" fontAlgn="auto" latinLnBrk="0" hangingPunct="1">
              <a:lnSpc>
                <a:spcPct val="113000"/>
              </a:lnSpc>
              <a:spcBef>
                <a:spcPts val="0"/>
              </a:spcBef>
              <a:spcAft>
                <a:spcPts val="0"/>
              </a:spcAft>
              <a:buClr>
                <a:srgbClr val="004A47"/>
              </a:buClr>
              <a:buSzPct val="75000"/>
              <a:buFont typeface="Arial"/>
              <a:buChar char="•"/>
              <a:tabLst/>
              <a:defRPr>
                <a:solidFill>
                  <a:schemeClr val="tx1"/>
                </a:solidFill>
              </a:defRPr>
            </a:lvl5pPr>
          </a:lstStyle>
          <a:p>
            <a:pPr lvl="0"/>
            <a:r>
              <a:rPr lang="en-US" dirty="0"/>
              <a:t>Click to edit Master text styles </a:t>
            </a:r>
            <a:br>
              <a:rPr lang="en-US" dirty="0"/>
            </a:br>
            <a:endParaRPr lang="en-GB" dirty="0"/>
          </a:p>
        </p:txBody>
      </p:sp>
      <p:sp>
        <p:nvSpPr>
          <p:cNvPr id="7" name="Title 1"/>
          <p:cNvSpPr>
            <a:spLocks noGrp="1"/>
          </p:cNvSpPr>
          <p:nvPr>
            <p:ph type="title" hasCustomPrompt="1"/>
          </p:nvPr>
        </p:nvSpPr>
        <p:spPr>
          <a:xfrm>
            <a:off x="350826" y="1611542"/>
            <a:ext cx="11417841" cy="719626"/>
          </a:xfrm>
          <a:prstGeom prst="rect">
            <a:avLst/>
          </a:prstGeom>
        </p:spPr>
        <p:txBody>
          <a:bodyPr anchor="b"/>
          <a:lstStyle>
            <a:lvl1pPr marL="0" algn="l" defTabSz="914400" rtl="0" eaLnBrk="1" latinLnBrk="0" hangingPunct="1">
              <a:lnSpc>
                <a:spcPts val="4000"/>
              </a:lnSpc>
              <a:defRPr lang="en-GB" sz="4000" b="1" kern="1200" cap="all" baseline="0" dirty="0">
                <a:gradFill flip="none" rotWithShape="1">
                  <a:gsLst>
                    <a:gs pos="0">
                      <a:srgbClr val="004A47"/>
                    </a:gs>
                    <a:gs pos="100000">
                      <a:srgbClr val="4E226C"/>
                    </a:gs>
                  </a:gsLst>
                  <a:lin ang="0" scaled="1"/>
                  <a:tileRect/>
                </a:gradFill>
                <a:latin typeface="Arial"/>
                <a:ea typeface="+mn-ea"/>
                <a:cs typeface="Arial"/>
              </a:defRPr>
            </a:lvl1pPr>
          </a:lstStyle>
          <a:p>
            <a:r>
              <a:rPr lang="en-US" dirty="0"/>
              <a:t>CLICK TO EDIT MASTER TITLE STYLE</a:t>
            </a:r>
            <a:endParaRPr lang="en-GB" dirty="0"/>
          </a:p>
        </p:txBody>
      </p:sp>
      <p:cxnSp>
        <p:nvCxnSpPr>
          <p:cNvPr id="8" name="Straight Connector 7"/>
          <p:cNvCxnSpPr/>
          <p:nvPr userDrawn="1"/>
        </p:nvCxnSpPr>
        <p:spPr>
          <a:xfrm>
            <a:off x="346604" y="2902128"/>
            <a:ext cx="11430529" cy="0"/>
          </a:xfrm>
          <a:prstGeom prst="line">
            <a:avLst/>
          </a:prstGeom>
          <a:ln w="19050">
            <a:gradFill flip="none" rotWithShape="1">
              <a:gsLst>
                <a:gs pos="0">
                  <a:srgbClr val="004A47"/>
                </a:gs>
                <a:gs pos="100000">
                  <a:srgbClr val="180B2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1" hasCustomPrompt="1"/>
          </p:nvPr>
        </p:nvSpPr>
        <p:spPr>
          <a:xfrm>
            <a:off x="403562" y="3220762"/>
            <a:ext cx="11442700" cy="3433762"/>
          </a:xfrm>
          <a:prstGeom prst="rect">
            <a:avLst/>
          </a:prstGeom>
        </p:spPr>
        <p:txBody>
          <a:bodyPr/>
          <a:lstStyle>
            <a:lvl1pPr marL="342000" indent="-342900">
              <a:buClr>
                <a:srgbClr val="004A47"/>
              </a:buClr>
              <a:buSzPct val="100000"/>
              <a:buFont typeface="Arial" panose="020B0604020202020204" pitchFamily="34" charset="0"/>
              <a:buChar char="•"/>
              <a:defRPr b="0" cap="none">
                <a:solidFill>
                  <a:schemeClr val="tx1"/>
                </a:solidFill>
              </a:defRPr>
            </a:lvl1pPr>
            <a:lvl2pPr marL="684000">
              <a:defRPr>
                <a:solidFill>
                  <a:schemeClr val="tx1"/>
                </a:solidFill>
              </a:defRPr>
            </a:lvl2pPr>
            <a:lvl3pPr marL="1026000">
              <a:defRPr sz="2200">
                <a:solidFill>
                  <a:schemeClr val="tx1"/>
                </a:solidFill>
              </a:defRPr>
            </a:lvl3pPr>
            <a:lvl4pPr marL="1368000">
              <a:defRPr sz="2000">
                <a:solidFill>
                  <a:schemeClr val="tx1"/>
                </a:solidFill>
              </a:defRPr>
            </a:lvl4pPr>
            <a:lvl5pPr marL="1710000">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3" descr="C:\Users\wthomas\AppData\Local\Microsoft\Windows\Temporary Internet Files\Content.Outlook\3R588KVC\AA_strapl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47006" y="105610"/>
            <a:ext cx="2610000" cy="65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855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Bullets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50826" y="1611546"/>
            <a:ext cx="11417841" cy="719626"/>
          </a:xfrm>
          <a:prstGeom prst="rect">
            <a:avLst/>
          </a:prstGeom>
        </p:spPr>
        <p:txBody>
          <a:bodyPr anchor="b"/>
          <a:lstStyle>
            <a:lvl1pPr marL="0" algn="l" defTabSz="914400" rtl="0" eaLnBrk="1" latinLnBrk="0" hangingPunct="1">
              <a:lnSpc>
                <a:spcPts val="4000"/>
              </a:lnSpc>
              <a:defRPr lang="en-GB" sz="4000" b="1" kern="1200" cap="all" baseline="0" dirty="0">
                <a:gradFill flip="none" rotWithShape="1">
                  <a:gsLst>
                    <a:gs pos="0">
                      <a:srgbClr val="004A47"/>
                    </a:gs>
                    <a:gs pos="100000">
                      <a:srgbClr val="4E226C"/>
                    </a:gs>
                  </a:gsLst>
                  <a:lin ang="0" scaled="1"/>
                  <a:tileRect/>
                </a:gradFill>
                <a:latin typeface="Arial"/>
                <a:ea typeface="+mn-ea"/>
                <a:cs typeface="Arial"/>
              </a:defRPr>
            </a:lvl1pPr>
          </a:lstStyle>
          <a:p>
            <a:r>
              <a:rPr lang="en-US" dirty="0"/>
              <a:t>CLICK TO EDIT MASTER TITLE STYLE</a:t>
            </a:r>
            <a:endParaRPr lang="en-GB" dirty="0"/>
          </a:p>
        </p:txBody>
      </p:sp>
      <p:cxnSp>
        <p:nvCxnSpPr>
          <p:cNvPr id="8" name="Straight Connector 7"/>
          <p:cNvCxnSpPr/>
          <p:nvPr userDrawn="1"/>
        </p:nvCxnSpPr>
        <p:spPr>
          <a:xfrm>
            <a:off x="346604" y="2519444"/>
            <a:ext cx="11430529" cy="0"/>
          </a:xfrm>
          <a:prstGeom prst="line">
            <a:avLst/>
          </a:prstGeom>
          <a:ln w="19050">
            <a:gradFill flip="none" rotWithShape="1">
              <a:gsLst>
                <a:gs pos="0">
                  <a:srgbClr val="004A47"/>
                </a:gs>
                <a:gs pos="100000">
                  <a:srgbClr val="180B2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1" hasCustomPrompt="1"/>
          </p:nvPr>
        </p:nvSpPr>
        <p:spPr>
          <a:xfrm>
            <a:off x="403562" y="2716446"/>
            <a:ext cx="11442700" cy="4100777"/>
          </a:xfrm>
          <a:prstGeom prst="rect">
            <a:avLst/>
          </a:prstGeom>
        </p:spPr>
        <p:txBody>
          <a:bodyPr/>
          <a:lstStyle>
            <a:lvl1pPr marL="342000" indent="-342900">
              <a:buClr>
                <a:srgbClr val="004A47"/>
              </a:buClr>
              <a:buSzPct val="100000"/>
              <a:buFont typeface="Arial" panose="020B0604020202020204" pitchFamily="34" charset="0"/>
              <a:buChar char="•"/>
              <a:defRPr b="0" cap="none">
                <a:solidFill>
                  <a:schemeClr val="tx1"/>
                </a:solidFill>
              </a:defRPr>
            </a:lvl1pPr>
            <a:lvl2pPr marL="684000">
              <a:defRPr>
                <a:solidFill>
                  <a:schemeClr val="tx1"/>
                </a:solidFill>
              </a:defRPr>
            </a:lvl2pPr>
            <a:lvl3pPr marL="1026000">
              <a:defRPr sz="2200">
                <a:solidFill>
                  <a:schemeClr val="tx1"/>
                </a:solidFill>
              </a:defRPr>
            </a:lvl3pPr>
            <a:lvl4pPr marL="1368000">
              <a:defRPr sz="2000">
                <a:solidFill>
                  <a:schemeClr val="tx1"/>
                </a:solidFill>
              </a:defRPr>
            </a:lvl4pPr>
            <a:lvl5pPr marL="1710000">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57107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s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46074" y="2730500"/>
            <a:ext cx="8213725" cy="3733800"/>
          </a:xfrm>
          <a:prstGeom prst="rect">
            <a:avLst/>
          </a:prstGeom>
        </p:spPr>
        <p:txBody>
          <a:bodyPr/>
          <a:lstStyle>
            <a:lvl1pPr>
              <a:lnSpc>
                <a:spcPct val="113000"/>
              </a:lnSpc>
              <a:spcBef>
                <a:spcPts val="0"/>
              </a:spcBef>
              <a:defRPr baseline="0">
                <a:gradFill flip="none" rotWithShape="1">
                  <a:gsLst>
                    <a:gs pos="0">
                      <a:srgbClr val="004A47"/>
                    </a:gs>
                    <a:gs pos="100000">
                      <a:srgbClr val="4E226C"/>
                    </a:gs>
                  </a:gsLst>
                  <a:lin ang="0" scaled="1"/>
                  <a:tileRect/>
                </a:gradFill>
              </a:defRPr>
            </a:lvl1pPr>
            <a:lvl2pPr>
              <a:lnSpc>
                <a:spcPct val="113000"/>
              </a:lnSpc>
              <a:spcBef>
                <a:spcPts val="0"/>
              </a:spcBef>
              <a:defRPr>
                <a:solidFill>
                  <a:schemeClr val="tx1"/>
                </a:solidFill>
              </a:defRPr>
            </a:lvl2pPr>
            <a:lvl3pPr marL="723900" indent="-279400">
              <a:lnSpc>
                <a:spcPct val="113000"/>
              </a:lnSpc>
              <a:spcBef>
                <a:spcPts val="0"/>
              </a:spcBef>
              <a:defRPr>
                <a:solidFill>
                  <a:schemeClr val="tx1"/>
                </a:solidFill>
              </a:defRPr>
            </a:lvl3pPr>
            <a:lvl4pPr marL="1168400" indent="-266700">
              <a:lnSpc>
                <a:spcPct val="113000"/>
              </a:lnSpc>
              <a:spcBef>
                <a:spcPts val="0"/>
              </a:spcBef>
              <a:defRPr>
                <a:solidFill>
                  <a:schemeClr val="tx1"/>
                </a:solidFill>
              </a:defRPr>
            </a:lvl4pPr>
            <a:lvl5pPr marL="1612900" indent="-266700">
              <a:lnSpc>
                <a:spcPct val="113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p:cNvSpPr>
            <a:spLocks noGrp="1"/>
          </p:cNvSpPr>
          <p:nvPr>
            <p:ph sz="quarter" idx="11"/>
          </p:nvPr>
        </p:nvSpPr>
        <p:spPr>
          <a:xfrm>
            <a:off x="7203057" y="1994917"/>
            <a:ext cx="4697519" cy="3299364"/>
          </a:xfrm>
          <a:prstGeom prst="rect">
            <a:avLst/>
          </a:prstGeom>
        </p:spPr>
        <p:txBody>
          <a:bodyPr/>
          <a:lstStyle>
            <a:lvl1pPr>
              <a:lnSpc>
                <a:spcPct val="113000"/>
              </a:lnSpc>
              <a:spcBef>
                <a:spcPts val="0"/>
              </a:spcBef>
              <a:defRPr>
                <a:gradFill flip="none" rotWithShape="1">
                  <a:gsLst>
                    <a:gs pos="0">
                      <a:srgbClr val="004A47"/>
                    </a:gs>
                    <a:gs pos="100000">
                      <a:srgbClr val="4E226C"/>
                    </a:gs>
                  </a:gsLst>
                  <a:lin ang="0" scaled="1"/>
                  <a:tileRect/>
                </a:gradFill>
              </a:defRPr>
            </a:lvl1pPr>
            <a:lvl2pPr>
              <a:lnSpc>
                <a:spcPct val="113000"/>
              </a:lnSpc>
              <a:spcBef>
                <a:spcPts val="0"/>
              </a:spcBef>
              <a:defRPr>
                <a:solidFill>
                  <a:schemeClr val="tx1"/>
                </a:solidFill>
              </a:defRPr>
            </a:lvl2pPr>
            <a:lvl3pPr>
              <a:lnSpc>
                <a:spcPct val="113000"/>
              </a:lnSpc>
              <a:spcBef>
                <a:spcPts val="0"/>
              </a:spcBef>
              <a:defRPr>
                <a:solidFill>
                  <a:schemeClr val="tx1"/>
                </a:solidFill>
              </a:defRPr>
            </a:lvl3pPr>
            <a:lvl4pPr>
              <a:lnSpc>
                <a:spcPct val="113000"/>
              </a:lnSpc>
              <a:spcBef>
                <a:spcPts val="0"/>
              </a:spcBef>
              <a:defRPr>
                <a:solidFill>
                  <a:schemeClr val="tx1"/>
                </a:solidFill>
              </a:defRPr>
            </a:lvl4pPr>
            <a:lvl5pPr>
              <a:lnSpc>
                <a:spcPct val="113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02483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204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8" name="Picture 7"/>
          <p:cNvPicPr/>
          <p:nvPr userDrawn="1"/>
        </p:nvPicPr>
        <p:blipFill rotWithShape="1">
          <a:blip r:embed="rId2">
            <a:extLst>
              <a:ext uri="{28A0092B-C50C-407E-A947-70E740481C1C}">
                <a14:useLocalDpi xmlns:a14="http://schemas.microsoft.com/office/drawing/2010/main" val="0"/>
              </a:ext>
            </a:extLst>
          </a:blip>
          <a:srcRect l="14566" t="29324" r="-25"/>
          <a:stretch/>
        </p:blipFill>
        <p:spPr>
          <a:xfrm>
            <a:off x="7129298" y="1064623"/>
            <a:ext cx="5062702" cy="5793377"/>
          </a:xfrm>
          <a:prstGeom prst="rect">
            <a:avLst/>
          </a:prstGeom>
          <a:extLst>
            <a:ext uri="{FAA26D3D-D897-4be2-8F04-BA451C77F1D7}">
              <ma14:placeholderFlag xmlns:ma14="http://schemas.microsoft.com/office/mac/drawingml/2011/main" xmlns=""/>
            </a:ext>
          </a:extLst>
        </p:spPr>
      </p:pic>
      <p:sp>
        <p:nvSpPr>
          <p:cNvPr id="7" name="TextBox 6"/>
          <p:cNvSpPr txBox="1"/>
          <p:nvPr userDrawn="1"/>
        </p:nvSpPr>
        <p:spPr>
          <a:xfrm>
            <a:off x="346074" y="3567992"/>
            <a:ext cx="4425936" cy="3077766"/>
          </a:xfrm>
          <a:prstGeom prst="rect">
            <a:avLst/>
          </a:prstGeom>
          <a:noFill/>
        </p:spPr>
        <p:txBody>
          <a:bodyPr wrap="square" rtlCol="0" anchor="b">
            <a:spAutoFit/>
          </a:bodyPr>
          <a:lstStyle/>
          <a:p>
            <a:pPr lvl="0"/>
            <a:r>
              <a:rPr lang="en-US" sz="3200" b="1" kern="1200" dirty="0">
                <a:gradFill flip="none" rotWithShape="1">
                  <a:gsLst>
                    <a:gs pos="0">
                      <a:srgbClr val="004A47"/>
                    </a:gs>
                    <a:gs pos="100000">
                      <a:srgbClr val="4E226C"/>
                    </a:gs>
                  </a:gsLst>
                  <a:lin ang="0" scaled="1"/>
                  <a:tileRect/>
                </a:gradFill>
                <a:latin typeface="Arial"/>
                <a:ea typeface="+mn-ea"/>
                <a:cs typeface="Arial"/>
              </a:rPr>
              <a:t>Thank you</a:t>
            </a:r>
          </a:p>
          <a:p>
            <a:pPr lvl="0"/>
            <a:r>
              <a:rPr lang="en-US" dirty="0"/>
              <a:t>Activate Apprenticeships</a:t>
            </a:r>
          </a:p>
          <a:p>
            <a:pPr lvl="0"/>
            <a:r>
              <a:rPr lang="en-US" dirty="0"/>
              <a:t>Technology Campus</a:t>
            </a:r>
          </a:p>
          <a:p>
            <a:pPr lvl="0"/>
            <a:r>
              <a:rPr lang="en-US" dirty="0" err="1"/>
              <a:t>Cuddesdon</a:t>
            </a:r>
            <a:r>
              <a:rPr lang="en-US" dirty="0"/>
              <a:t> Way </a:t>
            </a:r>
          </a:p>
          <a:p>
            <a:pPr lvl="0"/>
            <a:r>
              <a:rPr lang="en-US" dirty="0"/>
              <a:t>Oxford OX4 6HN</a:t>
            </a:r>
          </a:p>
          <a:p>
            <a:pPr lvl="0"/>
            <a:endParaRPr lang="en-US" dirty="0"/>
          </a:p>
          <a:p>
            <a:pPr lvl="0"/>
            <a:r>
              <a:rPr lang="en-US" dirty="0"/>
              <a:t>01865 551 015</a:t>
            </a:r>
          </a:p>
          <a:p>
            <a:pPr lvl="0"/>
            <a:r>
              <a:rPr lang="en-US" dirty="0" err="1"/>
              <a:t>www.activateapprenticeships.co.uk</a:t>
            </a:r>
            <a:endParaRPr lang="en-US" dirty="0"/>
          </a:p>
          <a:p>
            <a:pPr lvl="0"/>
            <a:r>
              <a:rPr lang="en-US" dirty="0"/>
              <a:t>enquiries@activateapprenticeships.co.uk</a:t>
            </a:r>
          </a:p>
          <a:p>
            <a:pPr lvl="0"/>
            <a:endParaRPr lang="en-US" dirty="0"/>
          </a:p>
        </p:txBody>
      </p:sp>
      <p:sp>
        <p:nvSpPr>
          <p:cNvPr id="9" name="Text Placeholder 9"/>
          <p:cNvSpPr>
            <a:spLocks noGrp="1"/>
          </p:cNvSpPr>
          <p:nvPr>
            <p:ph type="body" sz="quarter" idx="10"/>
          </p:nvPr>
        </p:nvSpPr>
        <p:spPr>
          <a:xfrm>
            <a:off x="346074" y="1535910"/>
            <a:ext cx="5732993" cy="2336664"/>
          </a:xfrm>
          <a:prstGeom prst="rect">
            <a:avLst/>
          </a:prstGeom>
        </p:spPr>
        <p:txBody>
          <a:bodyPr/>
          <a:lstStyle>
            <a:lvl1pPr>
              <a:lnSpc>
                <a:spcPct val="113000"/>
              </a:lnSpc>
              <a:spcBef>
                <a:spcPts val="0"/>
              </a:spcBef>
              <a:defRPr baseline="0">
                <a:gradFill flip="none" rotWithShape="1">
                  <a:gsLst>
                    <a:gs pos="0">
                      <a:srgbClr val="004A47"/>
                    </a:gs>
                    <a:gs pos="100000">
                      <a:srgbClr val="4E226C"/>
                    </a:gs>
                  </a:gsLst>
                  <a:lin ang="0" scaled="1"/>
                  <a:tileRect/>
                </a:gradFill>
              </a:defRPr>
            </a:lvl1pPr>
            <a:lvl2pPr>
              <a:lnSpc>
                <a:spcPct val="113000"/>
              </a:lnSpc>
              <a:spcBef>
                <a:spcPts val="0"/>
              </a:spcBef>
              <a:defRPr>
                <a:solidFill>
                  <a:schemeClr val="tx1"/>
                </a:solidFill>
              </a:defRPr>
            </a:lvl2pPr>
            <a:lvl3pPr marL="723900" indent="-279400">
              <a:lnSpc>
                <a:spcPct val="113000"/>
              </a:lnSpc>
              <a:spcBef>
                <a:spcPts val="0"/>
              </a:spcBef>
              <a:defRPr>
                <a:solidFill>
                  <a:schemeClr val="tx1"/>
                </a:solidFill>
              </a:defRPr>
            </a:lvl3pPr>
            <a:lvl4pPr marL="1168400" indent="-266700">
              <a:lnSpc>
                <a:spcPct val="113000"/>
              </a:lnSpc>
              <a:spcBef>
                <a:spcPts val="0"/>
              </a:spcBef>
              <a:defRPr>
                <a:solidFill>
                  <a:schemeClr val="tx1"/>
                </a:solidFill>
              </a:defRPr>
            </a:lvl4pPr>
            <a:lvl5pPr marL="1612900" indent="-266700">
              <a:lnSpc>
                <a:spcPct val="113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Rectangle 1"/>
          <p:cNvSpPr/>
          <p:nvPr userDrawn="1"/>
        </p:nvSpPr>
        <p:spPr>
          <a:xfrm>
            <a:off x="6152606" y="6374674"/>
            <a:ext cx="1587138" cy="271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221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App - One Co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0900" y="1825625"/>
            <a:ext cx="10502900" cy="374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hasCustomPrompt="1"/>
          </p:nvPr>
        </p:nvSpPr>
        <p:spPr/>
        <p:txBody>
          <a:bodyPr/>
          <a:lstStyle/>
          <a:p>
            <a:r>
              <a:rPr lang="en-US" dirty="0"/>
              <a:t>Title goes here</a:t>
            </a:r>
          </a:p>
        </p:txBody>
      </p:sp>
      <p:sp>
        <p:nvSpPr>
          <p:cNvPr id="9" name="Slide Number Placeholder 8"/>
          <p:cNvSpPr>
            <a:spLocks noGrp="1"/>
          </p:cNvSpPr>
          <p:nvPr>
            <p:ph type="sldNum" sz="quarter" idx="10"/>
          </p:nvPr>
        </p:nvSpPr>
        <p:spPr/>
        <p:txBody>
          <a:bodyPr/>
          <a:lstStyle/>
          <a:p>
            <a:fld id="{2F0719CE-1689-2547-90B7-6DD6EB502357}" type="slidenum">
              <a:rPr lang="en-US" smtClean="0"/>
              <a:pPr/>
              <a:t>‹#›</a:t>
            </a:fld>
            <a:r>
              <a:rPr lang="en-US" dirty="0"/>
              <a:t> </a:t>
            </a:r>
            <a:r>
              <a:rPr lang="en-US" dirty="0" err="1">
                <a:solidFill>
                  <a:schemeClr val="bg1">
                    <a:alpha val="40000"/>
                  </a:schemeClr>
                </a:solidFill>
              </a:rPr>
              <a:t>Bracknell</a:t>
            </a:r>
            <a:r>
              <a:rPr lang="en-US" dirty="0">
                <a:solidFill>
                  <a:schemeClr val="bg1">
                    <a:alpha val="40000"/>
                  </a:schemeClr>
                </a:solidFill>
              </a:rPr>
              <a:t> &amp; Wokingham College </a:t>
            </a:r>
          </a:p>
        </p:txBody>
      </p:sp>
    </p:spTree>
    <p:extLst>
      <p:ext uri="{BB962C8B-B14F-4D97-AF65-F5344CB8AC3E}">
        <p14:creationId xmlns:p14="http://schemas.microsoft.com/office/powerpoint/2010/main" val="290012713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App - Two Co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0900" y="1825625"/>
            <a:ext cx="5168900" cy="374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4900" y="1825625"/>
            <a:ext cx="5168900" cy="37496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p:txBody>
          <a:bodyPr/>
          <a:lstStyle>
            <a:lvl1pPr>
              <a:defRPr baseline="0"/>
            </a:lvl1pPr>
          </a:lstStyle>
          <a:p>
            <a:r>
              <a:rPr lang="en-US" dirty="0"/>
              <a:t>Title goes here</a:t>
            </a:r>
          </a:p>
        </p:txBody>
      </p:sp>
      <p:sp>
        <p:nvSpPr>
          <p:cNvPr id="9" name="Slide Number Placeholder 8"/>
          <p:cNvSpPr>
            <a:spLocks noGrp="1"/>
          </p:cNvSpPr>
          <p:nvPr>
            <p:ph type="sldNum" sz="quarter" idx="10"/>
          </p:nvPr>
        </p:nvSpPr>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Tree>
    <p:extLst>
      <p:ext uri="{BB962C8B-B14F-4D97-AF65-F5344CB8AC3E}">
        <p14:creationId xmlns:p14="http://schemas.microsoft.com/office/powerpoint/2010/main" val="121112667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826000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App - One Co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0900" y="1825625"/>
            <a:ext cx="10502900" cy="374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hasCustomPrompt="1"/>
          </p:nvPr>
        </p:nvSpPr>
        <p:spPr/>
        <p:txBody>
          <a:bodyPr/>
          <a:lstStyle/>
          <a:p>
            <a:r>
              <a:rPr lang="en-US" dirty="0"/>
              <a:t>Title goes here</a:t>
            </a:r>
          </a:p>
        </p:txBody>
      </p:sp>
      <p:sp>
        <p:nvSpPr>
          <p:cNvPr id="9" name="Slide Number Placeholder 8"/>
          <p:cNvSpPr>
            <a:spLocks noGrp="1"/>
          </p:cNvSpPr>
          <p:nvPr>
            <p:ph type="sldNum" sz="quarter" idx="10"/>
          </p:nvPr>
        </p:nvSpPr>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Tree>
    <p:extLst>
      <p:ext uri="{BB962C8B-B14F-4D97-AF65-F5344CB8AC3E}">
        <p14:creationId xmlns:p14="http://schemas.microsoft.com/office/powerpoint/2010/main" val="132360614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Bullets conten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3562" y="2206992"/>
            <a:ext cx="11439526" cy="512256"/>
          </a:xfrm>
          <a:prstGeom prst="rect">
            <a:avLst/>
          </a:prstGeom>
        </p:spPr>
        <p:txBody>
          <a:bodyPr/>
          <a:lstStyle>
            <a:lvl1pPr marL="0" marR="0" indent="0" algn="l" defTabSz="457200" rtl="0" eaLnBrk="1" fontAlgn="auto" latinLnBrk="0" hangingPunct="1">
              <a:lnSpc>
                <a:spcPct val="113000"/>
              </a:lnSpc>
              <a:spcBef>
                <a:spcPts val="0"/>
              </a:spcBef>
              <a:spcAft>
                <a:spcPts val="0"/>
              </a:spcAft>
              <a:buClrTx/>
              <a:buSzTx/>
              <a:buFont typeface="Arial" panose="020B0604020202020204" pitchFamily="34" charset="0"/>
              <a:buNone/>
              <a:tabLst/>
              <a:defRPr baseline="0">
                <a:gradFill flip="none" rotWithShape="1">
                  <a:gsLst>
                    <a:gs pos="0">
                      <a:srgbClr val="004A47"/>
                    </a:gs>
                    <a:gs pos="100000">
                      <a:srgbClr val="4E226C"/>
                    </a:gs>
                  </a:gsLst>
                  <a:lin ang="0" scaled="1"/>
                  <a:tileRect/>
                </a:gradFill>
              </a:defRPr>
            </a:lvl1pPr>
            <a:lvl2pPr marL="342900" marR="0" indent="-342900" algn="l" defTabSz="457200" rtl="0" eaLnBrk="1" fontAlgn="auto" latinLnBrk="0" hangingPunct="1">
              <a:lnSpc>
                <a:spcPct val="113000"/>
              </a:lnSpc>
              <a:spcBef>
                <a:spcPts val="0"/>
              </a:spcBef>
              <a:spcAft>
                <a:spcPts val="0"/>
              </a:spcAft>
              <a:buClr>
                <a:srgbClr val="004A47"/>
              </a:buClr>
              <a:buSzPct val="75000"/>
              <a:buFont typeface="Arial"/>
              <a:buChar char="•"/>
              <a:tabLst/>
              <a:defRPr>
                <a:solidFill>
                  <a:schemeClr val="tx1"/>
                </a:solidFill>
              </a:defRPr>
            </a:lvl2pPr>
            <a:lvl3pPr marL="723900" marR="0" indent="-279400" algn="l" defTabSz="457200" rtl="0" eaLnBrk="1" fontAlgn="auto" latinLnBrk="0" hangingPunct="1">
              <a:lnSpc>
                <a:spcPct val="113000"/>
              </a:lnSpc>
              <a:spcBef>
                <a:spcPts val="0"/>
              </a:spcBef>
              <a:spcAft>
                <a:spcPts val="0"/>
              </a:spcAft>
              <a:buClr>
                <a:srgbClr val="004A47"/>
              </a:buClr>
              <a:buSzPct val="75000"/>
              <a:buFont typeface="Arial"/>
              <a:buChar char="•"/>
              <a:tabLst/>
              <a:defRPr>
                <a:solidFill>
                  <a:schemeClr val="tx1"/>
                </a:solidFill>
              </a:defRPr>
            </a:lvl3pPr>
            <a:lvl4pPr marL="1168400" marR="0" indent="-266700" algn="l" defTabSz="457200" rtl="0" eaLnBrk="1" fontAlgn="auto" latinLnBrk="0" hangingPunct="1">
              <a:lnSpc>
                <a:spcPct val="113000"/>
              </a:lnSpc>
              <a:spcBef>
                <a:spcPts val="0"/>
              </a:spcBef>
              <a:spcAft>
                <a:spcPts val="0"/>
              </a:spcAft>
              <a:buClr>
                <a:srgbClr val="004A47"/>
              </a:buClr>
              <a:buSzPct val="75000"/>
              <a:buFont typeface="Arial"/>
              <a:buChar char="•"/>
              <a:tabLst/>
              <a:defRPr>
                <a:solidFill>
                  <a:schemeClr val="tx1"/>
                </a:solidFill>
              </a:defRPr>
            </a:lvl4pPr>
            <a:lvl5pPr marL="1612900" marR="0" indent="-266700" algn="l" defTabSz="457200" rtl="0" eaLnBrk="1" fontAlgn="auto" latinLnBrk="0" hangingPunct="1">
              <a:lnSpc>
                <a:spcPct val="113000"/>
              </a:lnSpc>
              <a:spcBef>
                <a:spcPts val="0"/>
              </a:spcBef>
              <a:spcAft>
                <a:spcPts val="0"/>
              </a:spcAft>
              <a:buClr>
                <a:srgbClr val="004A47"/>
              </a:buClr>
              <a:buSzPct val="75000"/>
              <a:buFont typeface="Arial"/>
              <a:buChar char="•"/>
              <a:tabLst/>
              <a:defRPr>
                <a:solidFill>
                  <a:schemeClr val="tx1"/>
                </a:solidFill>
              </a:defRPr>
            </a:lvl5pPr>
          </a:lstStyle>
          <a:p>
            <a:pPr lvl="0"/>
            <a:r>
              <a:rPr lang="en-US" dirty="0"/>
              <a:t>Click to edit Master text styles </a:t>
            </a:r>
            <a:br>
              <a:rPr lang="en-US" dirty="0"/>
            </a:br>
            <a:endParaRPr lang="en-GB" dirty="0"/>
          </a:p>
        </p:txBody>
      </p:sp>
      <p:sp>
        <p:nvSpPr>
          <p:cNvPr id="7" name="Title 1"/>
          <p:cNvSpPr>
            <a:spLocks noGrp="1"/>
          </p:cNvSpPr>
          <p:nvPr>
            <p:ph type="title" hasCustomPrompt="1"/>
          </p:nvPr>
        </p:nvSpPr>
        <p:spPr>
          <a:xfrm>
            <a:off x="350826" y="1611542"/>
            <a:ext cx="11417841" cy="719626"/>
          </a:xfrm>
          <a:prstGeom prst="rect">
            <a:avLst/>
          </a:prstGeom>
        </p:spPr>
        <p:txBody>
          <a:bodyPr anchor="b"/>
          <a:lstStyle>
            <a:lvl1pPr marL="0" algn="l" defTabSz="914400" rtl="0" eaLnBrk="1" latinLnBrk="0" hangingPunct="1">
              <a:lnSpc>
                <a:spcPts val="4000"/>
              </a:lnSpc>
              <a:defRPr lang="en-GB" sz="4000" b="1" kern="1200" cap="all" baseline="0" dirty="0">
                <a:gradFill flip="none" rotWithShape="1">
                  <a:gsLst>
                    <a:gs pos="0">
                      <a:srgbClr val="004A47"/>
                    </a:gs>
                    <a:gs pos="100000">
                      <a:srgbClr val="4E226C"/>
                    </a:gs>
                  </a:gsLst>
                  <a:lin ang="0" scaled="1"/>
                  <a:tileRect/>
                </a:gradFill>
                <a:latin typeface="Arial"/>
                <a:ea typeface="+mn-ea"/>
                <a:cs typeface="Arial"/>
              </a:defRPr>
            </a:lvl1pPr>
          </a:lstStyle>
          <a:p>
            <a:r>
              <a:rPr lang="en-US" dirty="0"/>
              <a:t>CLICK TO EDIT MASTER TITLE STYLE</a:t>
            </a:r>
            <a:endParaRPr lang="en-GB" dirty="0"/>
          </a:p>
        </p:txBody>
      </p:sp>
      <p:cxnSp>
        <p:nvCxnSpPr>
          <p:cNvPr id="8" name="Straight Connector 7"/>
          <p:cNvCxnSpPr/>
          <p:nvPr userDrawn="1"/>
        </p:nvCxnSpPr>
        <p:spPr>
          <a:xfrm>
            <a:off x="346604" y="2902128"/>
            <a:ext cx="11430529" cy="0"/>
          </a:xfrm>
          <a:prstGeom prst="line">
            <a:avLst/>
          </a:prstGeom>
          <a:ln w="19050">
            <a:gradFill flip="none" rotWithShape="1">
              <a:gsLst>
                <a:gs pos="0">
                  <a:srgbClr val="004A47"/>
                </a:gs>
                <a:gs pos="100000">
                  <a:srgbClr val="180B2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1" hasCustomPrompt="1"/>
          </p:nvPr>
        </p:nvSpPr>
        <p:spPr>
          <a:xfrm>
            <a:off x="403562" y="3220762"/>
            <a:ext cx="11442700" cy="3433762"/>
          </a:xfrm>
          <a:prstGeom prst="rect">
            <a:avLst/>
          </a:prstGeom>
        </p:spPr>
        <p:txBody>
          <a:bodyPr/>
          <a:lstStyle>
            <a:lvl1pPr marL="342000" indent="-342900">
              <a:buClr>
                <a:srgbClr val="004A47"/>
              </a:buClr>
              <a:buSzPct val="100000"/>
              <a:buFont typeface="Arial" panose="020B0604020202020204" pitchFamily="34" charset="0"/>
              <a:buChar char="•"/>
              <a:defRPr b="0" cap="none">
                <a:solidFill>
                  <a:schemeClr val="tx1"/>
                </a:solidFill>
              </a:defRPr>
            </a:lvl1pPr>
            <a:lvl2pPr marL="684000">
              <a:defRPr>
                <a:solidFill>
                  <a:schemeClr val="tx1"/>
                </a:solidFill>
              </a:defRPr>
            </a:lvl2pPr>
            <a:lvl3pPr marL="1026000">
              <a:defRPr sz="2200">
                <a:solidFill>
                  <a:schemeClr val="tx1"/>
                </a:solidFill>
              </a:defRPr>
            </a:lvl3pPr>
            <a:lvl4pPr marL="1368000">
              <a:defRPr sz="2000">
                <a:solidFill>
                  <a:schemeClr val="tx1"/>
                </a:solidFill>
              </a:defRPr>
            </a:lvl4pPr>
            <a:lvl5pPr marL="1710000">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3" descr="C:\Users\wthomas\AppData\Local\Microsoft\Windows\Temporary Internet Files\Content.Outlook\3R588KVC\AA_straplin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47006" y="105610"/>
            <a:ext cx="2610000" cy="65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065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App - Two Co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0900" y="1825625"/>
            <a:ext cx="5168900" cy="374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4900" y="1825625"/>
            <a:ext cx="5168900" cy="37496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p:txBody>
          <a:bodyPr/>
          <a:lstStyle>
            <a:lvl1pPr>
              <a:defRPr baseline="0"/>
            </a:lvl1pPr>
          </a:lstStyle>
          <a:p>
            <a:r>
              <a:rPr lang="en-US" dirty="0"/>
              <a:t>Title goes here</a:t>
            </a:r>
          </a:p>
        </p:txBody>
      </p:sp>
      <p:sp>
        <p:nvSpPr>
          <p:cNvPr id="9" name="Slide Number Placeholder 8"/>
          <p:cNvSpPr>
            <a:spLocks noGrp="1"/>
          </p:cNvSpPr>
          <p:nvPr>
            <p:ph type="sldNum" sz="quarter" idx="10"/>
          </p:nvPr>
        </p:nvSpPr>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Tree>
    <p:extLst>
      <p:ext uri="{BB962C8B-B14F-4D97-AF65-F5344CB8AC3E}">
        <p14:creationId xmlns:p14="http://schemas.microsoft.com/office/powerpoint/2010/main" val="372822897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App - Two Col (Text+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0900" y="1825625"/>
            <a:ext cx="5168900" cy="374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hasCustomPrompt="1"/>
          </p:nvPr>
        </p:nvSpPr>
        <p:spPr>
          <a:xfrm>
            <a:off x="838200" y="365125"/>
            <a:ext cx="5181600" cy="1325563"/>
          </a:xfrm>
        </p:spPr>
        <p:txBody>
          <a:bodyPr/>
          <a:lstStyle>
            <a:lvl1pPr>
              <a:defRPr baseline="0"/>
            </a:lvl1pPr>
          </a:lstStyle>
          <a:p>
            <a:r>
              <a:rPr lang="en-US" dirty="0"/>
              <a:t>Title goes here</a:t>
            </a:r>
          </a:p>
        </p:txBody>
      </p:sp>
      <p:sp>
        <p:nvSpPr>
          <p:cNvPr id="9" name="Slide Number Placeholder 8"/>
          <p:cNvSpPr>
            <a:spLocks noGrp="1"/>
          </p:cNvSpPr>
          <p:nvPr>
            <p:ph type="sldNum" sz="quarter" idx="10"/>
          </p:nvPr>
        </p:nvSpPr>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
        <p:nvSpPr>
          <p:cNvPr id="5" name="Picture Placeholder 4"/>
          <p:cNvSpPr>
            <a:spLocks noGrp="1"/>
          </p:cNvSpPr>
          <p:nvPr>
            <p:ph type="pic" sz="quarter" idx="11" hasCustomPrompt="1"/>
          </p:nvPr>
        </p:nvSpPr>
        <p:spPr>
          <a:xfrm>
            <a:off x="6337300" y="0"/>
            <a:ext cx="5854700" cy="6007100"/>
          </a:xfrm>
          <a:solidFill>
            <a:schemeClr val="bg1">
              <a:lumMod val="85000"/>
            </a:schemeClr>
          </a:solidFill>
        </p:spPr>
        <p:txBody>
          <a:bodyPr lIns="720000" tIns="720000" rIns="720000" bIns="720000"/>
          <a:lstStyle>
            <a:lvl1pPr>
              <a:defRPr baseline="0"/>
            </a:lvl1pPr>
          </a:lstStyle>
          <a:p>
            <a:r>
              <a:rPr lang="en-US" dirty="0"/>
              <a:t>Insert image here</a:t>
            </a:r>
          </a:p>
        </p:txBody>
      </p:sp>
    </p:spTree>
    <p:extLst>
      <p:ext uri="{BB962C8B-B14F-4D97-AF65-F5344CB8AC3E}">
        <p14:creationId xmlns:p14="http://schemas.microsoft.com/office/powerpoint/2010/main" val="136427174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App - Two Col (Image+Tex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184900" y="365125"/>
            <a:ext cx="5181600" cy="1325563"/>
          </a:xfrm>
        </p:spPr>
        <p:txBody>
          <a:bodyPr/>
          <a:lstStyle>
            <a:lvl1pPr>
              <a:defRPr baseline="0"/>
            </a:lvl1pPr>
          </a:lstStyle>
          <a:p>
            <a:r>
              <a:rPr lang="en-US" dirty="0"/>
              <a:t>Title goes here</a:t>
            </a:r>
          </a:p>
        </p:txBody>
      </p:sp>
      <p:sp>
        <p:nvSpPr>
          <p:cNvPr id="9" name="Slide Number Placeholder 8"/>
          <p:cNvSpPr>
            <a:spLocks noGrp="1"/>
          </p:cNvSpPr>
          <p:nvPr>
            <p:ph type="sldNum" sz="quarter" idx="10"/>
          </p:nvPr>
        </p:nvSpPr>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
        <p:nvSpPr>
          <p:cNvPr id="5" name="Picture Placeholder 4"/>
          <p:cNvSpPr>
            <a:spLocks noGrp="1"/>
          </p:cNvSpPr>
          <p:nvPr>
            <p:ph type="pic" sz="quarter" idx="11" hasCustomPrompt="1"/>
          </p:nvPr>
        </p:nvSpPr>
        <p:spPr>
          <a:xfrm>
            <a:off x="0" y="0"/>
            <a:ext cx="5854700" cy="6007100"/>
          </a:xfrm>
          <a:solidFill>
            <a:schemeClr val="bg1">
              <a:lumMod val="85000"/>
            </a:schemeClr>
          </a:solidFill>
          <a:effectLst/>
        </p:spPr>
        <p:txBody>
          <a:bodyPr lIns="720000" tIns="720000" rIns="720000" bIns="720000"/>
          <a:lstStyle>
            <a:lvl1pPr>
              <a:defRPr baseline="0"/>
            </a:lvl1pPr>
          </a:lstStyle>
          <a:p>
            <a:r>
              <a:rPr lang="en-US" dirty="0"/>
              <a:t>Insert image here</a:t>
            </a:r>
          </a:p>
        </p:txBody>
      </p:sp>
      <p:sp>
        <p:nvSpPr>
          <p:cNvPr id="6" name="Content Placeholder 3"/>
          <p:cNvSpPr>
            <a:spLocks noGrp="1"/>
          </p:cNvSpPr>
          <p:nvPr>
            <p:ph sz="half" idx="2"/>
          </p:nvPr>
        </p:nvSpPr>
        <p:spPr>
          <a:xfrm>
            <a:off x="6184900" y="1825625"/>
            <a:ext cx="5168900" cy="3749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931227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App - Full image">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0" y="0"/>
            <a:ext cx="12192000" cy="6007100"/>
          </a:xfrm>
          <a:solidFill>
            <a:schemeClr val="bg1">
              <a:lumMod val="85000"/>
            </a:schemeClr>
          </a:solidFill>
        </p:spPr>
        <p:txBody>
          <a:bodyPr lIns="720000" tIns="720000" rIns="720000" bIns="720000"/>
          <a:lstStyle>
            <a:lvl1pPr>
              <a:defRPr baseline="0"/>
            </a:lvl1pPr>
          </a:lstStyle>
          <a:p>
            <a:r>
              <a:rPr lang="en-US" dirty="0"/>
              <a:t>Insert image here</a:t>
            </a:r>
          </a:p>
        </p:txBody>
      </p:sp>
      <p:sp>
        <p:nvSpPr>
          <p:cNvPr id="7" name="Slide Number Placeholder 6"/>
          <p:cNvSpPr>
            <a:spLocks noGrp="1"/>
          </p:cNvSpPr>
          <p:nvPr>
            <p:ph type="sldNum" sz="quarter" idx="14"/>
          </p:nvPr>
        </p:nvSpPr>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
        <p:nvSpPr>
          <p:cNvPr id="11" name="Text Placeholder 10"/>
          <p:cNvSpPr>
            <a:spLocks noGrp="1"/>
          </p:cNvSpPr>
          <p:nvPr>
            <p:ph type="body" sz="quarter" idx="15" hasCustomPrompt="1"/>
          </p:nvPr>
        </p:nvSpPr>
        <p:spPr>
          <a:xfrm>
            <a:off x="8178800" y="901700"/>
            <a:ext cx="3403600" cy="3949700"/>
          </a:xfrm>
        </p:spPr>
        <p:txBody>
          <a:bodyPr>
            <a:normAutofit/>
          </a:bodyPr>
          <a:lstStyle>
            <a:lvl1pPr marL="144000" indent="-457200">
              <a:defRPr sz="4000">
                <a:solidFill>
                  <a:schemeClr val="bg1"/>
                </a:solidFill>
                <a:effectLst>
                  <a:outerShdw blurRad="939800" sx="110000" sy="110000" algn="ctr" rotWithShape="0">
                    <a:prstClr val="black">
                      <a:alpha val="45000"/>
                    </a:prstClr>
                  </a:outerShdw>
                </a:effectLst>
                <a:latin typeface="Gotham-Bold" charset="0"/>
                <a:ea typeface="Gotham-Bold" charset="0"/>
                <a:cs typeface="Gotham-Bold" charset="0"/>
              </a:defRPr>
            </a:lvl1pPr>
          </a:lstStyle>
          <a:p>
            <a:pPr lvl="0"/>
            <a:r>
              <a:rPr lang="en-US" dirty="0"/>
              <a:t>“Insert large quote over image here”</a:t>
            </a:r>
          </a:p>
        </p:txBody>
      </p:sp>
    </p:spTree>
    <p:extLst>
      <p:ext uri="{BB962C8B-B14F-4D97-AF65-F5344CB8AC3E}">
        <p14:creationId xmlns:p14="http://schemas.microsoft.com/office/powerpoint/2010/main" val="118422811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App - One Co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0900" y="1825625"/>
            <a:ext cx="10502900" cy="374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hasCustomPrompt="1"/>
          </p:nvPr>
        </p:nvSpPr>
        <p:spPr/>
        <p:txBody>
          <a:bodyPr/>
          <a:lstStyle/>
          <a:p>
            <a:r>
              <a:rPr lang="en-US" dirty="0"/>
              <a:t>Title goes here</a:t>
            </a:r>
          </a:p>
        </p:txBody>
      </p:sp>
      <p:sp>
        <p:nvSpPr>
          <p:cNvPr id="9" name="Slide Number Placeholder 8"/>
          <p:cNvSpPr>
            <a:spLocks noGrp="1"/>
          </p:cNvSpPr>
          <p:nvPr>
            <p:ph type="sldNum" sz="quarter" idx="10"/>
          </p:nvPr>
        </p:nvSpPr>
        <p:spPr>
          <a:xfrm>
            <a:off x="838200" y="6256338"/>
            <a:ext cx="2743200" cy="365125"/>
          </a:xfrm>
          <a:prstGeom prst="rect">
            <a:avLst/>
          </a:prstGeom>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Tree>
    <p:extLst>
      <p:ext uri="{BB962C8B-B14F-4D97-AF65-F5344CB8AC3E}">
        <p14:creationId xmlns:p14="http://schemas.microsoft.com/office/powerpoint/2010/main" val="329028345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App - Two Co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0900" y="1825625"/>
            <a:ext cx="5168900" cy="374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4900" y="1825625"/>
            <a:ext cx="5168900" cy="37496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p:txBody>
          <a:bodyPr/>
          <a:lstStyle>
            <a:lvl1pPr>
              <a:defRPr baseline="0"/>
            </a:lvl1pPr>
          </a:lstStyle>
          <a:p>
            <a:r>
              <a:rPr lang="en-US" dirty="0"/>
              <a:t>Title goes here</a:t>
            </a:r>
          </a:p>
        </p:txBody>
      </p:sp>
      <p:sp>
        <p:nvSpPr>
          <p:cNvPr id="9" name="Slide Number Placeholder 8"/>
          <p:cNvSpPr>
            <a:spLocks noGrp="1"/>
          </p:cNvSpPr>
          <p:nvPr>
            <p:ph type="sldNum" sz="quarter" idx="10"/>
          </p:nvPr>
        </p:nvSpPr>
        <p:spPr>
          <a:xfrm>
            <a:off x="838200" y="6256338"/>
            <a:ext cx="2743200" cy="365125"/>
          </a:xfrm>
          <a:prstGeom prst="rect">
            <a:avLst/>
          </a:prstGeom>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Tree>
    <p:extLst>
      <p:ext uri="{BB962C8B-B14F-4D97-AF65-F5344CB8AC3E}">
        <p14:creationId xmlns:p14="http://schemas.microsoft.com/office/powerpoint/2010/main" val="30175520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App - Two Col (Text+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0900" y="1825625"/>
            <a:ext cx="5168900" cy="374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hasCustomPrompt="1"/>
          </p:nvPr>
        </p:nvSpPr>
        <p:spPr>
          <a:xfrm>
            <a:off x="838200" y="365125"/>
            <a:ext cx="5181600" cy="1325563"/>
          </a:xfrm>
        </p:spPr>
        <p:txBody>
          <a:bodyPr/>
          <a:lstStyle>
            <a:lvl1pPr>
              <a:defRPr baseline="0"/>
            </a:lvl1pPr>
          </a:lstStyle>
          <a:p>
            <a:r>
              <a:rPr lang="en-US" dirty="0"/>
              <a:t>Title goes here</a:t>
            </a:r>
          </a:p>
        </p:txBody>
      </p:sp>
      <p:sp>
        <p:nvSpPr>
          <p:cNvPr id="9" name="Slide Number Placeholder 8"/>
          <p:cNvSpPr>
            <a:spLocks noGrp="1"/>
          </p:cNvSpPr>
          <p:nvPr>
            <p:ph type="sldNum" sz="quarter" idx="10"/>
          </p:nvPr>
        </p:nvSpPr>
        <p:spPr>
          <a:xfrm>
            <a:off x="838200" y="6256338"/>
            <a:ext cx="2743200" cy="365125"/>
          </a:xfrm>
          <a:prstGeom prst="rect">
            <a:avLst/>
          </a:prstGeom>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
        <p:nvSpPr>
          <p:cNvPr id="5" name="Picture Placeholder 4"/>
          <p:cNvSpPr>
            <a:spLocks noGrp="1"/>
          </p:cNvSpPr>
          <p:nvPr>
            <p:ph type="pic" sz="quarter" idx="11" hasCustomPrompt="1"/>
          </p:nvPr>
        </p:nvSpPr>
        <p:spPr>
          <a:xfrm>
            <a:off x="6337300" y="0"/>
            <a:ext cx="5854700" cy="6007100"/>
          </a:xfrm>
          <a:solidFill>
            <a:schemeClr val="bg1">
              <a:lumMod val="85000"/>
            </a:schemeClr>
          </a:solidFill>
        </p:spPr>
        <p:txBody>
          <a:bodyPr lIns="720000" tIns="720000" rIns="720000" bIns="720000"/>
          <a:lstStyle>
            <a:lvl1pPr>
              <a:defRPr baseline="0"/>
            </a:lvl1pPr>
          </a:lstStyle>
          <a:p>
            <a:r>
              <a:rPr lang="en-US" dirty="0"/>
              <a:t>Insert image here</a:t>
            </a:r>
          </a:p>
        </p:txBody>
      </p:sp>
    </p:spTree>
    <p:extLst>
      <p:ext uri="{BB962C8B-B14F-4D97-AF65-F5344CB8AC3E}">
        <p14:creationId xmlns:p14="http://schemas.microsoft.com/office/powerpoint/2010/main" val="17791497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App - Two Col (Image+Tex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184900" y="365125"/>
            <a:ext cx="5181600" cy="1325563"/>
          </a:xfrm>
        </p:spPr>
        <p:txBody>
          <a:bodyPr/>
          <a:lstStyle>
            <a:lvl1pPr>
              <a:defRPr baseline="0"/>
            </a:lvl1pPr>
          </a:lstStyle>
          <a:p>
            <a:r>
              <a:rPr lang="en-US" dirty="0"/>
              <a:t>Title goes here</a:t>
            </a:r>
          </a:p>
        </p:txBody>
      </p:sp>
      <p:sp>
        <p:nvSpPr>
          <p:cNvPr id="9" name="Slide Number Placeholder 8"/>
          <p:cNvSpPr>
            <a:spLocks noGrp="1"/>
          </p:cNvSpPr>
          <p:nvPr>
            <p:ph type="sldNum" sz="quarter" idx="10"/>
          </p:nvPr>
        </p:nvSpPr>
        <p:spPr>
          <a:xfrm>
            <a:off x="838200" y="6256338"/>
            <a:ext cx="2743200" cy="365125"/>
          </a:xfrm>
          <a:prstGeom prst="rect">
            <a:avLst/>
          </a:prstGeom>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
        <p:nvSpPr>
          <p:cNvPr id="5" name="Picture Placeholder 4"/>
          <p:cNvSpPr>
            <a:spLocks noGrp="1"/>
          </p:cNvSpPr>
          <p:nvPr>
            <p:ph type="pic" sz="quarter" idx="11" hasCustomPrompt="1"/>
          </p:nvPr>
        </p:nvSpPr>
        <p:spPr>
          <a:xfrm>
            <a:off x="0" y="0"/>
            <a:ext cx="5854700" cy="6007100"/>
          </a:xfrm>
          <a:solidFill>
            <a:schemeClr val="bg1">
              <a:lumMod val="85000"/>
            </a:schemeClr>
          </a:solidFill>
          <a:effectLst/>
        </p:spPr>
        <p:txBody>
          <a:bodyPr lIns="720000" tIns="720000" rIns="720000" bIns="720000"/>
          <a:lstStyle>
            <a:lvl1pPr>
              <a:defRPr baseline="0"/>
            </a:lvl1pPr>
          </a:lstStyle>
          <a:p>
            <a:r>
              <a:rPr lang="en-US" dirty="0"/>
              <a:t>Insert image here</a:t>
            </a:r>
          </a:p>
        </p:txBody>
      </p:sp>
      <p:sp>
        <p:nvSpPr>
          <p:cNvPr id="6" name="Content Placeholder 3"/>
          <p:cNvSpPr>
            <a:spLocks noGrp="1"/>
          </p:cNvSpPr>
          <p:nvPr>
            <p:ph sz="half" idx="2"/>
          </p:nvPr>
        </p:nvSpPr>
        <p:spPr>
          <a:xfrm>
            <a:off x="6184900" y="1825625"/>
            <a:ext cx="5168900" cy="3749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890623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App - Full image">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0" y="0"/>
            <a:ext cx="12192000" cy="6007100"/>
          </a:xfrm>
          <a:solidFill>
            <a:schemeClr val="bg1">
              <a:lumMod val="85000"/>
            </a:schemeClr>
          </a:solidFill>
        </p:spPr>
        <p:txBody>
          <a:bodyPr lIns="720000" tIns="720000" rIns="720000" bIns="720000"/>
          <a:lstStyle>
            <a:lvl1pPr>
              <a:defRPr baseline="0"/>
            </a:lvl1pPr>
          </a:lstStyle>
          <a:p>
            <a:r>
              <a:rPr lang="en-US" dirty="0"/>
              <a:t>Insert image here</a:t>
            </a:r>
          </a:p>
        </p:txBody>
      </p:sp>
      <p:sp>
        <p:nvSpPr>
          <p:cNvPr id="7" name="Slide Number Placeholder 6"/>
          <p:cNvSpPr>
            <a:spLocks noGrp="1"/>
          </p:cNvSpPr>
          <p:nvPr>
            <p:ph type="sldNum" sz="quarter" idx="14"/>
          </p:nvPr>
        </p:nvSpPr>
        <p:spPr>
          <a:xfrm>
            <a:off x="838200" y="6256338"/>
            <a:ext cx="2743200" cy="365125"/>
          </a:xfrm>
          <a:prstGeom prst="rect">
            <a:avLst/>
          </a:prstGeom>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
        <p:nvSpPr>
          <p:cNvPr id="11" name="Text Placeholder 10"/>
          <p:cNvSpPr>
            <a:spLocks noGrp="1"/>
          </p:cNvSpPr>
          <p:nvPr>
            <p:ph type="body" sz="quarter" idx="15" hasCustomPrompt="1"/>
          </p:nvPr>
        </p:nvSpPr>
        <p:spPr>
          <a:xfrm>
            <a:off x="8178800" y="901700"/>
            <a:ext cx="3403600" cy="3949700"/>
          </a:xfrm>
        </p:spPr>
        <p:txBody>
          <a:bodyPr>
            <a:normAutofit/>
          </a:bodyPr>
          <a:lstStyle>
            <a:lvl1pPr marL="144000" indent="-457200">
              <a:defRPr sz="4000">
                <a:solidFill>
                  <a:schemeClr val="bg1"/>
                </a:solidFill>
                <a:effectLst>
                  <a:outerShdw blurRad="939800" sx="110000" sy="110000" algn="ctr" rotWithShape="0">
                    <a:prstClr val="black">
                      <a:alpha val="45000"/>
                    </a:prstClr>
                  </a:outerShdw>
                </a:effectLst>
                <a:latin typeface="Gotham-Bold" charset="0"/>
                <a:ea typeface="Gotham-Bold" charset="0"/>
                <a:cs typeface="Gotham-Bold" charset="0"/>
              </a:defRPr>
            </a:lvl1pPr>
          </a:lstStyle>
          <a:p>
            <a:pPr lvl="0"/>
            <a:r>
              <a:rPr lang="en-US" dirty="0"/>
              <a:t>“Insert large quote over image here”</a:t>
            </a:r>
          </a:p>
        </p:txBody>
      </p:sp>
    </p:spTree>
    <p:extLst>
      <p:ext uri="{BB962C8B-B14F-4D97-AF65-F5344CB8AC3E}">
        <p14:creationId xmlns:p14="http://schemas.microsoft.com/office/powerpoint/2010/main" val="27518165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43281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Bullets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50826" y="1611546"/>
            <a:ext cx="11417841" cy="719626"/>
          </a:xfrm>
          <a:prstGeom prst="rect">
            <a:avLst/>
          </a:prstGeom>
        </p:spPr>
        <p:txBody>
          <a:bodyPr anchor="b"/>
          <a:lstStyle>
            <a:lvl1pPr marL="0" algn="l" defTabSz="914400" rtl="0" eaLnBrk="1" latinLnBrk="0" hangingPunct="1">
              <a:lnSpc>
                <a:spcPts val="4000"/>
              </a:lnSpc>
              <a:defRPr lang="en-GB" sz="4000" b="1" kern="1200" cap="all" baseline="0" dirty="0">
                <a:gradFill flip="none" rotWithShape="1">
                  <a:gsLst>
                    <a:gs pos="0">
                      <a:srgbClr val="004A47"/>
                    </a:gs>
                    <a:gs pos="100000">
                      <a:srgbClr val="4E226C"/>
                    </a:gs>
                  </a:gsLst>
                  <a:lin ang="0" scaled="1"/>
                  <a:tileRect/>
                </a:gradFill>
                <a:latin typeface="Arial"/>
                <a:ea typeface="+mn-ea"/>
                <a:cs typeface="Arial"/>
              </a:defRPr>
            </a:lvl1pPr>
          </a:lstStyle>
          <a:p>
            <a:r>
              <a:rPr lang="en-US" dirty="0"/>
              <a:t>CLICK TO EDIT MASTER TITLE STYLE</a:t>
            </a:r>
            <a:endParaRPr lang="en-GB" dirty="0"/>
          </a:p>
        </p:txBody>
      </p:sp>
      <p:cxnSp>
        <p:nvCxnSpPr>
          <p:cNvPr id="8" name="Straight Connector 7"/>
          <p:cNvCxnSpPr/>
          <p:nvPr userDrawn="1"/>
        </p:nvCxnSpPr>
        <p:spPr>
          <a:xfrm>
            <a:off x="346604" y="2519444"/>
            <a:ext cx="11430529" cy="0"/>
          </a:xfrm>
          <a:prstGeom prst="line">
            <a:avLst/>
          </a:prstGeom>
          <a:ln w="19050">
            <a:gradFill flip="none" rotWithShape="1">
              <a:gsLst>
                <a:gs pos="0">
                  <a:srgbClr val="004A47"/>
                </a:gs>
                <a:gs pos="100000">
                  <a:srgbClr val="180B2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1" hasCustomPrompt="1"/>
          </p:nvPr>
        </p:nvSpPr>
        <p:spPr>
          <a:xfrm>
            <a:off x="403562" y="2716446"/>
            <a:ext cx="11442700" cy="4100777"/>
          </a:xfrm>
          <a:prstGeom prst="rect">
            <a:avLst/>
          </a:prstGeom>
        </p:spPr>
        <p:txBody>
          <a:bodyPr/>
          <a:lstStyle>
            <a:lvl1pPr marL="342000" indent="-342900">
              <a:buClr>
                <a:srgbClr val="004A47"/>
              </a:buClr>
              <a:buSzPct val="100000"/>
              <a:buFont typeface="Arial" panose="020B0604020202020204" pitchFamily="34" charset="0"/>
              <a:buChar char="•"/>
              <a:defRPr b="0" cap="none">
                <a:solidFill>
                  <a:schemeClr val="tx1"/>
                </a:solidFill>
              </a:defRPr>
            </a:lvl1pPr>
            <a:lvl2pPr marL="684000">
              <a:defRPr>
                <a:solidFill>
                  <a:schemeClr val="tx1"/>
                </a:solidFill>
              </a:defRPr>
            </a:lvl2pPr>
            <a:lvl3pPr marL="1026000">
              <a:defRPr sz="2200">
                <a:solidFill>
                  <a:schemeClr val="tx1"/>
                </a:solidFill>
              </a:defRPr>
            </a:lvl3pPr>
            <a:lvl4pPr marL="1368000">
              <a:defRPr sz="2000">
                <a:solidFill>
                  <a:schemeClr val="tx1"/>
                </a:solidFill>
              </a:defRPr>
            </a:lvl4pPr>
            <a:lvl5pPr marL="1710000">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7414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Bullets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05332" y="6333067"/>
            <a:ext cx="541576" cy="318294"/>
          </a:xfrm>
          <a:prstGeom prst="rect">
            <a:avLst/>
          </a:prstGeom>
        </p:spPr>
      </p:pic>
      <p:sp>
        <p:nvSpPr>
          <p:cNvPr id="7" name="Title 1"/>
          <p:cNvSpPr>
            <a:spLocks noGrp="1"/>
          </p:cNvSpPr>
          <p:nvPr>
            <p:ph type="title" hasCustomPrompt="1"/>
          </p:nvPr>
        </p:nvSpPr>
        <p:spPr>
          <a:xfrm>
            <a:off x="350826" y="1049843"/>
            <a:ext cx="11417841" cy="719626"/>
          </a:xfrm>
          <a:prstGeom prst="rect">
            <a:avLst/>
          </a:prstGeom>
        </p:spPr>
        <p:txBody>
          <a:bodyPr anchor="b"/>
          <a:lstStyle>
            <a:lvl1pPr marL="0" algn="l" defTabSz="914400" rtl="0" eaLnBrk="1" latinLnBrk="0" hangingPunct="1">
              <a:lnSpc>
                <a:spcPts val="4000"/>
              </a:lnSpc>
              <a:defRPr lang="en-GB" sz="4000" b="1" kern="1200" cap="all" baseline="0" dirty="0">
                <a:gradFill flip="none" rotWithShape="1">
                  <a:gsLst>
                    <a:gs pos="0">
                      <a:srgbClr val="004A47"/>
                    </a:gs>
                    <a:gs pos="100000">
                      <a:srgbClr val="311D3C"/>
                    </a:gs>
                  </a:gsLst>
                  <a:lin ang="0" scaled="1"/>
                  <a:tileRect/>
                </a:gradFill>
                <a:latin typeface="Arial"/>
                <a:ea typeface="+mn-ea"/>
                <a:cs typeface="Arial"/>
              </a:defRPr>
            </a:lvl1pPr>
          </a:lstStyle>
          <a:p>
            <a:r>
              <a:rPr lang="en-US" dirty="0" smtClean="0"/>
              <a:t>CLICK TO EDIT MASTER TITLE STYLE</a:t>
            </a:r>
            <a:endParaRPr lang="en-GB" dirty="0"/>
          </a:p>
        </p:txBody>
      </p:sp>
      <p:cxnSp>
        <p:nvCxnSpPr>
          <p:cNvPr id="8" name="Straight Connector 7"/>
          <p:cNvCxnSpPr/>
          <p:nvPr userDrawn="1"/>
        </p:nvCxnSpPr>
        <p:spPr>
          <a:xfrm>
            <a:off x="346604" y="1957741"/>
            <a:ext cx="11430529" cy="0"/>
          </a:xfrm>
          <a:prstGeom prst="line">
            <a:avLst/>
          </a:prstGeom>
          <a:ln w="19050">
            <a:gradFill flip="none" rotWithShape="1">
              <a:gsLst>
                <a:gs pos="0">
                  <a:srgbClr val="004A47"/>
                </a:gs>
                <a:gs pos="100000">
                  <a:srgbClr val="180B29"/>
                </a:gs>
              </a:gsLst>
              <a:lin ang="0" scaled="1"/>
              <a:tileRect/>
            </a:gradFill>
          </a:ln>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1" hasCustomPrompt="1"/>
          </p:nvPr>
        </p:nvSpPr>
        <p:spPr>
          <a:xfrm>
            <a:off x="403562" y="2154743"/>
            <a:ext cx="11442700" cy="4100777"/>
          </a:xfrm>
          <a:prstGeom prst="rect">
            <a:avLst/>
          </a:prstGeom>
        </p:spPr>
        <p:txBody>
          <a:bodyPr/>
          <a:lstStyle>
            <a:lvl1pPr marL="342000" indent="-342900">
              <a:buClr>
                <a:srgbClr val="004A47"/>
              </a:buClr>
              <a:buSzPct val="100000"/>
              <a:buFont typeface="Arial" panose="020B0604020202020204" pitchFamily="34" charset="0"/>
              <a:buChar char="•"/>
              <a:defRPr b="0" cap="none">
                <a:solidFill>
                  <a:schemeClr val="tx1"/>
                </a:solidFill>
              </a:defRPr>
            </a:lvl1pPr>
            <a:lvl2pPr marL="684000">
              <a:defRPr>
                <a:solidFill>
                  <a:schemeClr val="tx1"/>
                </a:solidFill>
              </a:defRPr>
            </a:lvl2pPr>
            <a:lvl3pPr marL="1026000">
              <a:defRPr sz="2200">
                <a:solidFill>
                  <a:schemeClr val="tx1"/>
                </a:solidFill>
              </a:defRPr>
            </a:lvl3pPr>
            <a:lvl4pPr marL="1368000">
              <a:defRPr sz="2000">
                <a:solidFill>
                  <a:schemeClr val="tx1"/>
                </a:solidFill>
              </a:defRPr>
            </a:lvl4pPr>
            <a:lvl5pPr marL="1710000">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6" name="Picture 3" descr="C:\Users\wthomas\AppData\Local\Microsoft\Windows\Temporary Internet Files\Content.Outlook\3R588KVC\AA_straplin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47006" y="105610"/>
            <a:ext cx="2610000" cy="65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08984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00AB-7503-40D4-B7BA-0574472CD60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B0980FB-0C55-438C-B8CF-C0B5FDBD1A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14520960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App - One Co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0900" y="1825625"/>
            <a:ext cx="10502900" cy="374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hasCustomPrompt="1"/>
          </p:nvPr>
        </p:nvSpPr>
        <p:spPr/>
        <p:txBody>
          <a:bodyPr/>
          <a:lstStyle/>
          <a:p>
            <a:r>
              <a:rPr lang="en-US" dirty="0"/>
              <a:t>Title goes here</a:t>
            </a:r>
          </a:p>
        </p:txBody>
      </p:sp>
      <p:sp>
        <p:nvSpPr>
          <p:cNvPr id="9" name="Slide Number Placeholder 8"/>
          <p:cNvSpPr>
            <a:spLocks noGrp="1"/>
          </p:cNvSpPr>
          <p:nvPr>
            <p:ph type="sldNum" sz="quarter" idx="10"/>
          </p:nvPr>
        </p:nvSpPr>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Tree>
    <p:extLst>
      <p:ext uri="{BB962C8B-B14F-4D97-AF65-F5344CB8AC3E}">
        <p14:creationId xmlns:p14="http://schemas.microsoft.com/office/powerpoint/2010/main" val="280411724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App - Two Co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0900" y="1825625"/>
            <a:ext cx="5168900" cy="374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4900" y="1825625"/>
            <a:ext cx="5168900" cy="37496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p:txBody>
          <a:bodyPr/>
          <a:lstStyle>
            <a:lvl1pPr>
              <a:defRPr baseline="0"/>
            </a:lvl1pPr>
          </a:lstStyle>
          <a:p>
            <a:r>
              <a:rPr lang="en-US" dirty="0"/>
              <a:t>Title goes here</a:t>
            </a:r>
          </a:p>
        </p:txBody>
      </p:sp>
      <p:sp>
        <p:nvSpPr>
          <p:cNvPr id="9" name="Slide Number Placeholder 8"/>
          <p:cNvSpPr>
            <a:spLocks noGrp="1"/>
          </p:cNvSpPr>
          <p:nvPr>
            <p:ph type="sldNum" sz="quarter" idx="10"/>
          </p:nvPr>
        </p:nvSpPr>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Tree>
    <p:extLst>
      <p:ext uri="{BB962C8B-B14F-4D97-AF65-F5344CB8AC3E}">
        <p14:creationId xmlns:p14="http://schemas.microsoft.com/office/powerpoint/2010/main" val="332787090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App - Two Col (Text+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0900" y="1825625"/>
            <a:ext cx="5168900" cy="374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hasCustomPrompt="1"/>
          </p:nvPr>
        </p:nvSpPr>
        <p:spPr>
          <a:xfrm>
            <a:off x="838200" y="365125"/>
            <a:ext cx="5181600" cy="1325563"/>
          </a:xfrm>
        </p:spPr>
        <p:txBody>
          <a:bodyPr/>
          <a:lstStyle>
            <a:lvl1pPr>
              <a:defRPr baseline="0"/>
            </a:lvl1pPr>
          </a:lstStyle>
          <a:p>
            <a:r>
              <a:rPr lang="en-US" dirty="0"/>
              <a:t>Title goes here</a:t>
            </a:r>
          </a:p>
        </p:txBody>
      </p:sp>
      <p:sp>
        <p:nvSpPr>
          <p:cNvPr id="9" name="Slide Number Placeholder 8"/>
          <p:cNvSpPr>
            <a:spLocks noGrp="1"/>
          </p:cNvSpPr>
          <p:nvPr>
            <p:ph type="sldNum" sz="quarter" idx="10"/>
          </p:nvPr>
        </p:nvSpPr>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
        <p:nvSpPr>
          <p:cNvPr id="5" name="Picture Placeholder 4"/>
          <p:cNvSpPr>
            <a:spLocks noGrp="1"/>
          </p:cNvSpPr>
          <p:nvPr>
            <p:ph type="pic" sz="quarter" idx="11" hasCustomPrompt="1"/>
          </p:nvPr>
        </p:nvSpPr>
        <p:spPr>
          <a:xfrm>
            <a:off x="6337300" y="0"/>
            <a:ext cx="5854700" cy="6007100"/>
          </a:xfrm>
          <a:solidFill>
            <a:schemeClr val="bg1">
              <a:lumMod val="85000"/>
            </a:schemeClr>
          </a:solidFill>
        </p:spPr>
        <p:txBody>
          <a:bodyPr lIns="720000" tIns="720000" rIns="720000" bIns="720000"/>
          <a:lstStyle>
            <a:lvl1pPr>
              <a:defRPr baseline="0"/>
            </a:lvl1pPr>
          </a:lstStyle>
          <a:p>
            <a:r>
              <a:rPr lang="en-US" dirty="0"/>
              <a:t>Insert image here</a:t>
            </a:r>
          </a:p>
        </p:txBody>
      </p:sp>
    </p:spTree>
    <p:extLst>
      <p:ext uri="{BB962C8B-B14F-4D97-AF65-F5344CB8AC3E}">
        <p14:creationId xmlns:p14="http://schemas.microsoft.com/office/powerpoint/2010/main" val="284998209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App - Two Col (Image+Tex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184900" y="365125"/>
            <a:ext cx="5181600" cy="1325563"/>
          </a:xfrm>
        </p:spPr>
        <p:txBody>
          <a:bodyPr/>
          <a:lstStyle>
            <a:lvl1pPr>
              <a:defRPr baseline="0"/>
            </a:lvl1pPr>
          </a:lstStyle>
          <a:p>
            <a:r>
              <a:rPr lang="en-US" dirty="0"/>
              <a:t>Title goes here</a:t>
            </a:r>
          </a:p>
        </p:txBody>
      </p:sp>
      <p:sp>
        <p:nvSpPr>
          <p:cNvPr id="9" name="Slide Number Placeholder 8"/>
          <p:cNvSpPr>
            <a:spLocks noGrp="1"/>
          </p:cNvSpPr>
          <p:nvPr>
            <p:ph type="sldNum" sz="quarter" idx="10"/>
          </p:nvPr>
        </p:nvSpPr>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
        <p:nvSpPr>
          <p:cNvPr id="5" name="Picture Placeholder 4"/>
          <p:cNvSpPr>
            <a:spLocks noGrp="1"/>
          </p:cNvSpPr>
          <p:nvPr>
            <p:ph type="pic" sz="quarter" idx="11" hasCustomPrompt="1"/>
          </p:nvPr>
        </p:nvSpPr>
        <p:spPr>
          <a:xfrm>
            <a:off x="0" y="0"/>
            <a:ext cx="5854700" cy="6007100"/>
          </a:xfrm>
          <a:solidFill>
            <a:schemeClr val="bg1">
              <a:lumMod val="85000"/>
            </a:schemeClr>
          </a:solidFill>
          <a:effectLst/>
        </p:spPr>
        <p:txBody>
          <a:bodyPr lIns="720000" tIns="720000" rIns="720000" bIns="720000"/>
          <a:lstStyle>
            <a:lvl1pPr>
              <a:defRPr baseline="0"/>
            </a:lvl1pPr>
          </a:lstStyle>
          <a:p>
            <a:r>
              <a:rPr lang="en-US" dirty="0"/>
              <a:t>Insert image here</a:t>
            </a:r>
          </a:p>
        </p:txBody>
      </p:sp>
      <p:sp>
        <p:nvSpPr>
          <p:cNvPr id="6" name="Content Placeholder 3"/>
          <p:cNvSpPr>
            <a:spLocks noGrp="1"/>
          </p:cNvSpPr>
          <p:nvPr>
            <p:ph sz="half" idx="2"/>
          </p:nvPr>
        </p:nvSpPr>
        <p:spPr>
          <a:xfrm>
            <a:off x="6184900" y="1825625"/>
            <a:ext cx="5168900" cy="37496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502916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App - Full image">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0" y="0"/>
            <a:ext cx="12192000" cy="6007100"/>
          </a:xfrm>
          <a:solidFill>
            <a:schemeClr val="bg1">
              <a:lumMod val="85000"/>
            </a:schemeClr>
          </a:solidFill>
        </p:spPr>
        <p:txBody>
          <a:bodyPr lIns="720000" tIns="720000" rIns="720000" bIns="720000"/>
          <a:lstStyle>
            <a:lvl1pPr>
              <a:defRPr baseline="0"/>
            </a:lvl1pPr>
          </a:lstStyle>
          <a:p>
            <a:r>
              <a:rPr lang="en-US" dirty="0"/>
              <a:t>Insert image here</a:t>
            </a:r>
          </a:p>
        </p:txBody>
      </p:sp>
      <p:sp>
        <p:nvSpPr>
          <p:cNvPr id="7" name="Slide Number Placeholder 6"/>
          <p:cNvSpPr>
            <a:spLocks noGrp="1"/>
          </p:cNvSpPr>
          <p:nvPr>
            <p:ph type="sldNum" sz="quarter" idx="14"/>
          </p:nvPr>
        </p:nvSpPr>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
        <p:nvSpPr>
          <p:cNvPr id="11" name="Text Placeholder 10"/>
          <p:cNvSpPr>
            <a:spLocks noGrp="1"/>
          </p:cNvSpPr>
          <p:nvPr>
            <p:ph type="body" sz="quarter" idx="15" hasCustomPrompt="1"/>
          </p:nvPr>
        </p:nvSpPr>
        <p:spPr>
          <a:xfrm>
            <a:off x="8178800" y="901700"/>
            <a:ext cx="3403600" cy="3949700"/>
          </a:xfrm>
        </p:spPr>
        <p:txBody>
          <a:bodyPr>
            <a:normAutofit/>
          </a:bodyPr>
          <a:lstStyle>
            <a:lvl1pPr marL="144000" indent="-457200">
              <a:defRPr sz="4000">
                <a:solidFill>
                  <a:schemeClr val="bg1"/>
                </a:solidFill>
                <a:effectLst>
                  <a:outerShdw blurRad="939800" sx="110000" sy="110000" algn="ctr" rotWithShape="0">
                    <a:prstClr val="black">
                      <a:alpha val="45000"/>
                    </a:prstClr>
                  </a:outerShdw>
                </a:effectLst>
                <a:latin typeface="Gotham-Bold" charset="0"/>
                <a:ea typeface="Gotham-Bold" charset="0"/>
                <a:cs typeface="Gotham-Bold" charset="0"/>
              </a:defRPr>
            </a:lvl1pPr>
          </a:lstStyle>
          <a:p>
            <a:pPr lvl="0"/>
            <a:r>
              <a:rPr lang="en-US" dirty="0"/>
              <a:t>“Insert large quote over image here”</a:t>
            </a:r>
          </a:p>
        </p:txBody>
      </p:sp>
    </p:spTree>
    <p:extLst>
      <p:ext uri="{BB962C8B-B14F-4D97-AF65-F5344CB8AC3E}">
        <p14:creationId xmlns:p14="http://schemas.microsoft.com/office/powerpoint/2010/main" val="100187001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46074" y="2730500"/>
            <a:ext cx="8213725" cy="3733800"/>
          </a:xfrm>
          <a:prstGeom prst="rect">
            <a:avLst/>
          </a:prstGeom>
        </p:spPr>
        <p:txBody>
          <a:bodyPr/>
          <a:lstStyle>
            <a:lvl1pPr>
              <a:lnSpc>
                <a:spcPct val="113000"/>
              </a:lnSpc>
              <a:spcBef>
                <a:spcPts val="0"/>
              </a:spcBef>
              <a:defRPr baseline="0">
                <a:gradFill flip="none" rotWithShape="1">
                  <a:gsLst>
                    <a:gs pos="0">
                      <a:srgbClr val="004A47"/>
                    </a:gs>
                    <a:gs pos="100000">
                      <a:srgbClr val="4E226C"/>
                    </a:gs>
                  </a:gsLst>
                  <a:lin ang="0" scaled="1"/>
                  <a:tileRect/>
                </a:gradFill>
              </a:defRPr>
            </a:lvl1pPr>
            <a:lvl2pPr>
              <a:lnSpc>
                <a:spcPct val="113000"/>
              </a:lnSpc>
              <a:spcBef>
                <a:spcPts val="0"/>
              </a:spcBef>
              <a:defRPr>
                <a:solidFill>
                  <a:schemeClr val="tx1"/>
                </a:solidFill>
              </a:defRPr>
            </a:lvl2pPr>
            <a:lvl3pPr marL="723900" indent="-279400">
              <a:lnSpc>
                <a:spcPct val="113000"/>
              </a:lnSpc>
              <a:spcBef>
                <a:spcPts val="0"/>
              </a:spcBef>
              <a:defRPr>
                <a:solidFill>
                  <a:schemeClr val="tx1"/>
                </a:solidFill>
              </a:defRPr>
            </a:lvl3pPr>
            <a:lvl4pPr marL="1168400" indent="-266700">
              <a:lnSpc>
                <a:spcPct val="113000"/>
              </a:lnSpc>
              <a:spcBef>
                <a:spcPts val="0"/>
              </a:spcBef>
              <a:defRPr>
                <a:solidFill>
                  <a:schemeClr val="tx1"/>
                </a:solidFill>
              </a:defRPr>
            </a:lvl4pPr>
            <a:lvl5pPr marL="1612900" indent="-266700">
              <a:lnSpc>
                <a:spcPct val="113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2"/>
          <p:cNvSpPr>
            <a:spLocks noGrp="1"/>
          </p:cNvSpPr>
          <p:nvPr>
            <p:ph sz="quarter" idx="11"/>
          </p:nvPr>
        </p:nvSpPr>
        <p:spPr>
          <a:xfrm>
            <a:off x="7203057" y="1994917"/>
            <a:ext cx="4697519" cy="3299364"/>
          </a:xfrm>
          <a:prstGeom prst="rect">
            <a:avLst/>
          </a:prstGeom>
        </p:spPr>
        <p:txBody>
          <a:bodyPr/>
          <a:lstStyle>
            <a:lvl1pPr>
              <a:lnSpc>
                <a:spcPct val="113000"/>
              </a:lnSpc>
              <a:spcBef>
                <a:spcPts val="0"/>
              </a:spcBef>
              <a:defRPr>
                <a:gradFill flip="none" rotWithShape="1">
                  <a:gsLst>
                    <a:gs pos="0">
                      <a:srgbClr val="004A47"/>
                    </a:gs>
                    <a:gs pos="100000">
                      <a:srgbClr val="4E226C"/>
                    </a:gs>
                  </a:gsLst>
                  <a:lin ang="0" scaled="1"/>
                  <a:tileRect/>
                </a:gradFill>
              </a:defRPr>
            </a:lvl1pPr>
            <a:lvl2pPr>
              <a:lnSpc>
                <a:spcPct val="113000"/>
              </a:lnSpc>
              <a:spcBef>
                <a:spcPts val="0"/>
              </a:spcBef>
              <a:defRPr>
                <a:solidFill>
                  <a:schemeClr val="tx1"/>
                </a:solidFill>
              </a:defRPr>
            </a:lvl2pPr>
            <a:lvl3pPr>
              <a:lnSpc>
                <a:spcPct val="113000"/>
              </a:lnSpc>
              <a:spcBef>
                <a:spcPts val="0"/>
              </a:spcBef>
              <a:defRPr>
                <a:solidFill>
                  <a:schemeClr val="tx1"/>
                </a:solidFill>
              </a:defRPr>
            </a:lvl3pPr>
            <a:lvl4pPr>
              <a:lnSpc>
                <a:spcPct val="113000"/>
              </a:lnSpc>
              <a:spcBef>
                <a:spcPts val="0"/>
              </a:spcBef>
              <a:defRPr>
                <a:solidFill>
                  <a:schemeClr val="tx1"/>
                </a:solidFill>
              </a:defRPr>
            </a:lvl4pPr>
            <a:lvl5pPr>
              <a:lnSpc>
                <a:spcPct val="113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8276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10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8" name="Picture 7"/>
          <p:cNvPicPr/>
          <p:nvPr userDrawn="1"/>
        </p:nvPicPr>
        <p:blipFill rotWithShape="1">
          <a:blip r:embed="rId2">
            <a:extLst>
              <a:ext uri="{28A0092B-C50C-407E-A947-70E740481C1C}">
                <a14:useLocalDpi xmlns:a14="http://schemas.microsoft.com/office/drawing/2010/main" val="0"/>
              </a:ext>
            </a:extLst>
          </a:blip>
          <a:srcRect l="14566" t="29324" r="-25"/>
          <a:stretch/>
        </p:blipFill>
        <p:spPr>
          <a:xfrm>
            <a:off x="7129298" y="1064623"/>
            <a:ext cx="5062702" cy="5793377"/>
          </a:xfrm>
          <a:prstGeom prst="rect">
            <a:avLst/>
          </a:prstGeom>
          <a:extLst>
            <a:ext uri="{FAA26D3D-D897-4be2-8F04-BA451C77F1D7}">
              <ma14:placeholderFlag xmlns:ma14="http://schemas.microsoft.com/office/mac/drawingml/2011/main" xmlns=""/>
            </a:ext>
          </a:extLst>
        </p:spPr>
      </p:pic>
      <p:sp>
        <p:nvSpPr>
          <p:cNvPr id="7" name="TextBox 6"/>
          <p:cNvSpPr txBox="1"/>
          <p:nvPr userDrawn="1"/>
        </p:nvSpPr>
        <p:spPr>
          <a:xfrm>
            <a:off x="346074" y="3567992"/>
            <a:ext cx="4425936" cy="3077766"/>
          </a:xfrm>
          <a:prstGeom prst="rect">
            <a:avLst/>
          </a:prstGeom>
          <a:noFill/>
        </p:spPr>
        <p:txBody>
          <a:bodyPr wrap="square" rtlCol="0" anchor="b">
            <a:spAutoFit/>
          </a:bodyPr>
          <a:lstStyle/>
          <a:p>
            <a:pPr lvl="0"/>
            <a:r>
              <a:rPr lang="en-US" sz="3200" b="1" kern="1200" dirty="0">
                <a:gradFill flip="none" rotWithShape="1">
                  <a:gsLst>
                    <a:gs pos="0">
                      <a:srgbClr val="004A47"/>
                    </a:gs>
                    <a:gs pos="100000">
                      <a:srgbClr val="4E226C"/>
                    </a:gs>
                  </a:gsLst>
                  <a:lin ang="0" scaled="1"/>
                  <a:tileRect/>
                </a:gradFill>
                <a:latin typeface="Arial"/>
                <a:ea typeface="+mn-ea"/>
                <a:cs typeface="Arial"/>
              </a:rPr>
              <a:t>Thank you</a:t>
            </a:r>
          </a:p>
          <a:p>
            <a:pPr lvl="0"/>
            <a:r>
              <a:rPr lang="en-US" dirty="0"/>
              <a:t>Activate Apprenticeships</a:t>
            </a:r>
          </a:p>
          <a:p>
            <a:pPr lvl="0"/>
            <a:r>
              <a:rPr lang="en-US" dirty="0"/>
              <a:t>Technology Campus</a:t>
            </a:r>
          </a:p>
          <a:p>
            <a:pPr lvl="0"/>
            <a:r>
              <a:rPr lang="en-US" dirty="0" err="1"/>
              <a:t>Cuddesdon</a:t>
            </a:r>
            <a:r>
              <a:rPr lang="en-US" dirty="0"/>
              <a:t> Way </a:t>
            </a:r>
          </a:p>
          <a:p>
            <a:pPr lvl="0"/>
            <a:r>
              <a:rPr lang="en-US" dirty="0"/>
              <a:t>Oxford OX4 6HN</a:t>
            </a:r>
          </a:p>
          <a:p>
            <a:pPr lvl="0"/>
            <a:endParaRPr lang="en-US" dirty="0"/>
          </a:p>
          <a:p>
            <a:pPr lvl="0"/>
            <a:r>
              <a:rPr lang="en-US" dirty="0"/>
              <a:t>01865 551 015</a:t>
            </a:r>
          </a:p>
          <a:p>
            <a:pPr lvl="0"/>
            <a:r>
              <a:rPr lang="en-US" dirty="0" err="1"/>
              <a:t>www.activateapprenticeships.co.uk</a:t>
            </a:r>
            <a:endParaRPr lang="en-US" dirty="0"/>
          </a:p>
          <a:p>
            <a:pPr lvl="0"/>
            <a:r>
              <a:rPr lang="en-US" dirty="0"/>
              <a:t>enquiries@activateapprenticeships.co.uk</a:t>
            </a:r>
          </a:p>
          <a:p>
            <a:pPr lvl="0"/>
            <a:endParaRPr lang="en-US" dirty="0"/>
          </a:p>
        </p:txBody>
      </p:sp>
      <p:sp>
        <p:nvSpPr>
          <p:cNvPr id="9" name="Text Placeholder 9"/>
          <p:cNvSpPr>
            <a:spLocks noGrp="1"/>
          </p:cNvSpPr>
          <p:nvPr>
            <p:ph type="body" sz="quarter" idx="10"/>
          </p:nvPr>
        </p:nvSpPr>
        <p:spPr>
          <a:xfrm>
            <a:off x="346074" y="1535910"/>
            <a:ext cx="5732993" cy="2336664"/>
          </a:xfrm>
          <a:prstGeom prst="rect">
            <a:avLst/>
          </a:prstGeom>
        </p:spPr>
        <p:txBody>
          <a:bodyPr/>
          <a:lstStyle>
            <a:lvl1pPr>
              <a:lnSpc>
                <a:spcPct val="113000"/>
              </a:lnSpc>
              <a:spcBef>
                <a:spcPts val="0"/>
              </a:spcBef>
              <a:defRPr baseline="0">
                <a:gradFill flip="none" rotWithShape="1">
                  <a:gsLst>
                    <a:gs pos="0">
                      <a:srgbClr val="004A47"/>
                    </a:gs>
                    <a:gs pos="100000">
                      <a:srgbClr val="4E226C"/>
                    </a:gs>
                  </a:gsLst>
                  <a:lin ang="0" scaled="1"/>
                  <a:tileRect/>
                </a:gradFill>
              </a:defRPr>
            </a:lvl1pPr>
            <a:lvl2pPr>
              <a:lnSpc>
                <a:spcPct val="113000"/>
              </a:lnSpc>
              <a:spcBef>
                <a:spcPts val="0"/>
              </a:spcBef>
              <a:defRPr>
                <a:solidFill>
                  <a:schemeClr val="tx1"/>
                </a:solidFill>
              </a:defRPr>
            </a:lvl2pPr>
            <a:lvl3pPr marL="723900" indent="-279400">
              <a:lnSpc>
                <a:spcPct val="113000"/>
              </a:lnSpc>
              <a:spcBef>
                <a:spcPts val="0"/>
              </a:spcBef>
              <a:defRPr>
                <a:solidFill>
                  <a:schemeClr val="tx1"/>
                </a:solidFill>
              </a:defRPr>
            </a:lvl3pPr>
            <a:lvl4pPr marL="1168400" indent="-266700">
              <a:lnSpc>
                <a:spcPct val="113000"/>
              </a:lnSpc>
              <a:spcBef>
                <a:spcPts val="0"/>
              </a:spcBef>
              <a:defRPr>
                <a:solidFill>
                  <a:schemeClr val="tx1"/>
                </a:solidFill>
              </a:defRPr>
            </a:lvl4pPr>
            <a:lvl5pPr marL="1612900" indent="-266700">
              <a:lnSpc>
                <a:spcPct val="113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Rectangle 1"/>
          <p:cNvSpPr/>
          <p:nvPr userDrawn="1"/>
        </p:nvSpPr>
        <p:spPr>
          <a:xfrm>
            <a:off x="6152606" y="6374674"/>
            <a:ext cx="1587138" cy="271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45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App - One Co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0900" y="1825625"/>
            <a:ext cx="10502900" cy="374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hasCustomPrompt="1"/>
          </p:nvPr>
        </p:nvSpPr>
        <p:spPr/>
        <p:txBody>
          <a:bodyPr/>
          <a:lstStyle/>
          <a:p>
            <a:r>
              <a:rPr lang="en-US" dirty="0"/>
              <a:t>Title goes here</a:t>
            </a:r>
          </a:p>
        </p:txBody>
      </p:sp>
      <p:sp>
        <p:nvSpPr>
          <p:cNvPr id="9" name="Slide Number Placeholder 8"/>
          <p:cNvSpPr>
            <a:spLocks noGrp="1"/>
          </p:cNvSpPr>
          <p:nvPr>
            <p:ph type="sldNum" sz="quarter" idx="10"/>
          </p:nvPr>
        </p:nvSpPr>
        <p:spPr/>
        <p:txBody>
          <a:bodyPr/>
          <a:lstStyle/>
          <a:p>
            <a:fld id="{2F0719CE-1689-2547-90B7-6DD6EB502357}" type="slidenum">
              <a:rPr lang="en-US" smtClean="0"/>
              <a:pPr/>
              <a:t>‹#›</a:t>
            </a:fld>
            <a:r>
              <a:rPr lang="en-US" dirty="0"/>
              <a:t> </a:t>
            </a:r>
            <a:r>
              <a:rPr lang="en-US" dirty="0" err="1">
                <a:solidFill>
                  <a:schemeClr val="bg1">
                    <a:alpha val="40000"/>
                  </a:schemeClr>
                </a:solidFill>
              </a:rPr>
              <a:t>Bracknell</a:t>
            </a:r>
            <a:r>
              <a:rPr lang="en-US" dirty="0">
                <a:solidFill>
                  <a:schemeClr val="bg1">
                    <a:alpha val="40000"/>
                  </a:schemeClr>
                </a:solidFill>
              </a:rPr>
              <a:t> &amp; Wokingham College </a:t>
            </a:r>
          </a:p>
        </p:txBody>
      </p:sp>
    </p:spTree>
    <p:extLst>
      <p:ext uri="{BB962C8B-B14F-4D97-AF65-F5344CB8AC3E}">
        <p14:creationId xmlns:p14="http://schemas.microsoft.com/office/powerpoint/2010/main" val="339858577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App - Two Co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0900" y="1825625"/>
            <a:ext cx="5168900" cy="374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4900" y="1825625"/>
            <a:ext cx="5168900" cy="374967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hasCustomPrompt="1"/>
          </p:nvPr>
        </p:nvSpPr>
        <p:spPr/>
        <p:txBody>
          <a:bodyPr/>
          <a:lstStyle>
            <a:lvl1pPr>
              <a:defRPr baseline="0"/>
            </a:lvl1pPr>
          </a:lstStyle>
          <a:p>
            <a:r>
              <a:rPr lang="en-US" dirty="0"/>
              <a:t>Title goes here</a:t>
            </a:r>
          </a:p>
        </p:txBody>
      </p:sp>
      <p:sp>
        <p:nvSpPr>
          <p:cNvPr id="9" name="Slide Number Placeholder 8"/>
          <p:cNvSpPr>
            <a:spLocks noGrp="1"/>
          </p:cNvSpPr>
          <p:nvPr>
            <p:ph type="sldNum" sz="quarter" idx="10"/>
          </p:nvPr>
        </p:nvSpPr>
        <p:spPr/>
        <p:txBody>
          <a:bodyPr/>
          <a:lstStyle/>
          <a:p>
            <a:fld id="{2F0719CE-1689-2547-90B7-6DD6EB502357}" type="slidenum">
              <a:rPr lang="en-US" smtClean="0"/>
              <a:pPr/>
              <a:t>‹#›</a:t>
            </a:fld>
            <a:r>
              <a:rPr lang="en-US"/>
              <a:t> </a:t>
            </a:r>
            <a:r>
              <a:rPr lang="en-US">
                <a:solidFill>
                  <a:schemeClr val="bg1">
                    <a:alpha val="40000"/>
                  </a:schemeClr>
                </a:solidFill>
              </a:rPr>
              <a:t>Bracknell &amp; Wokingham College </a:t>
            </a:r>
            <a:endParaRPr lang="en-US" dirty="0">
              <a:solidFill>
                <a:schemeClr val="bg1">
                  <a:alpha val="40000"/>
                </a:schemeClr>
              </a:solidFill>
            </a:endParaRPr>
          </a:p>
        </p:txBody>
      </p:sp>
    </p:spTree>
    <p:extLst>
      <p:ext uri="{BB962C8B-B14F-4D97-AF65-F5344CB8AC3E}">
        <p14:creationId xmlns:p14="http://schemas.microsoft.com/office/powerpoint/2010/main" val="111160542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26907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2.png"/><Relationship Id="rId5" Type="http://schemas.openxmlformats.org/officeDocument/2006/relationships/slideLayout" Target="../slideLayouts/slideLayout28.xml"/><Relationship Id="rId10" Type="http://schemas.openxmlformats.org/officeDocument/2006/relationships/image" Target="../media/image6.png"/><Relationship Id="rId4" Type="http://schemas.openxmlformats.org/officeDocument/2006/relationships/slideLayout" Target="../slideLayouts/slideLayout27.xml"/><Relationship Id="rId9"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3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4.xml"/><Relationship Id="rId7" Type="http://schemas.openxmlformats.org/officeDocument/2006/relationships/image" Target="../media/image5.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6.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255503" y="254778"/>
            <a:ext cx="4005676" cy="133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810110" y="724048"/>
            <a:ext cx="2216270" cy="685224"/>
          </a:xfrm>
          <a:prstGeom prst="rect">
            <a:avLst/>
          </a:prstGeom>
        </p:spPr>
      </p:pic>
    </p:spTree>
    <p:extLst>
      <p:ext uri="{BB962C8B-B14F-4D97-AF65-F5344CB8AC3E}">
        <p14:creationId xmlns:p14="http://schemas.microsoft.com/office/powerpoint/2010/main" val="810426518"/>
      </p:ext>
    </p:extLst>
  </p:cSld>
  <p:clrMap bg1="lt1" tx1="dk1" bg2="lt2" tx2="dk2" accent1="accent1" accent2="accent2" accent3="accent3" accent4="accent4" accent5="accent5" accent6="accent6" hlink="hlink" folHlink="folHlink"/>
  <p:sldLayoutIdLst>
    <p:sldLayoutId id="2147483684" r:id="rId1"/>
    <p:sldLayoutId id="2147483715" r:id="rId2"/>
    <p:sldLayoutId id="2147483716" r:id="rId3"/>
    <p:sldLayoutId id="2147483685" r:id="rId4"/>
    <p:sldLayoutId id="2147483689" r:id="rId5"/>
    <p:sldLayoutId id="2147483690" r:id="rId6"/>
    <p:sldLayoutId id="2147483717" r:id="rId7"/>
    <p:sldLayoutId id="2147483718" r:id="rId8"/>
    <p:sldLayoutId id="2147483719" r:id="rId9"/>
  </p:sldLayoutIdLst>
  <p:txStyles>
    <p:titleStyle>
      <a:lvl1pPr algn="l" defTabSz="914400" rtl="0" eaLnBrk="1" latinLnBrk="0" hangingPunct="1">
        <a:lnSpc>
          <a:spcPct val="90000"/>
        </a:lnSpc>
        <a:spcBef>
          <a:spcPct val="0"/>
        </a:spcBef>
        <a:buNone/>
        <a:defRPr lang="en-GB" sz="1000" kern="1200" dirty="0">
          <a:solidFill>
            <a:schemeClr val="bg1"/>
          </a:solidFill>
          <a:latin typeface="Arial"/>
          <a:ea typeface="+mn-ea"/>
          <a:cs typeface="Arial"/>
        </a:defRPr>
      </a:lvl1pPr>
    </p:titleStyle>
    <p:bodyStyle>
      <a:lvl1pPr marL="0" indent="0" algn="l" defTabSz="457200" rtl="0" eaLnBrk="1" latinLnBrk="0" hangingPunct="1">
        <a:lnSpc>
          <a:spcPts val="2200"/>
        </a:lnSpc>
        <a:spcBef>
          <a:spcPts val="1000"/>
        </a:spcBef>
        <a:buFont typeface="Arial" panose="020B0604020202020204" pitchFamily="34" charset="0"/>
        <a:buNone/>
        <a:defRPr lang="en-US" sz="2200" b="1" kern="1200" cap="all" baseline="0" dirty="0" smtClean="0">
          <a:gradFill flip="none" rotWithShape="1">
            <a:gsLst>
              <a:gs pos="0">
                <a:srgbClr val="004A47"/>
              </a:gs>
              <a:gs pos="100000">
                <a:srgbClr val="311D3C"/>
              </a:gs>
            </a:gsLst>
            <a:lin ang="0" scaled="1"/>
            <a:tileRect/>
          </a:gradFill>
          <a:latin typeface="Arial"/>
          <a:ea typeface="+mn-ea"/>
          <a:cs typeface="Arial"/>
        </a:defRPr>
      </a:lvl1pPr>
      <a:lvl2pPr marL="342900" indent="-342900" algn="l" defTabSz="457200" rtl="0" eaLnBrk="1" latinLnBrk="0" hangingPunct="1">
        <a:lnSpc>
          <a:spcPts val="2300"/>
        </a:lnSpc>
        <a:spcBef>
          <a:spcPts val="500"/>
        </a:spcBef>
        <a:buClr>
          <a:srgbClr val="004A47"/>
        </a:buClr>
        <a:buSzPct val="75000"/>
        <a:buFont typeface="Arial"/>
        <a:buChar char="•"/>
        <a:defRPr lang="en-US" sz="2400" kern="1200" dirty="0" smtClean="0">
          <a:solidFill>
            <a:schemeClr val="bg1"/>
          </a:solidFill>
          <a:latin typeface="Arial"/>
          <a:ea typeface="+mn-ea"/>
          <a:cs typeface="Arial"/>
        </a:defRPr>
      </a:lvl2pPr>
      <a:lvl3pPr marL="342900" indent="-342900" algn="l" defTabSz="457200" rtl="0" eaLnBrk="1" latinLnBrk="0" hangingPunct="1">
        <a:lnSpc>
          <a:spcPts val="2300"/>
        </a:lnSpc>
        <a:spcBef>
          <a:spcPts val="500"/>
        </a:spcBef>
        <a:buClr>
          <a:srgbClr val="004A47"/>
        </a:buClr>
        <a:buSzPct val="75000"/>
        <a:buFont typeface="Arial"/>
        <a:buChar char="•"/>
        <a:defRPr lang="en-US" sz="2400" kern="1200" dirty="0" smtClean="0">
          <a:solidFill>
            <a:schemeClr val="bg1"/>
          </a:solidFill>
          <a:latin typeface="Arial"/>
          <a:ea typeface="+mn-ea"/>
          <a:cs typeface="Arial"/>
        </a:defRPr>
      </a:lvl3pPr>
      <a:lvl4pPr marL="342900" indent="-342900" algn="l" defTabSz="457200" rtl="0" eaLnBrk="1" latinLnBrk="0" hangingPunct="1">
        <a:lnSpc>
          <a:spcPts val="2300"/>
        </a:lnSpc>
        <a:spcBef>
          <a:spcPts val="500"/>
        </a:spcBef>
        <a:buClr>
          <a:srgbClr val="004A47"/>
        </a:buClr>
        <a:buSzPct val="75000"/>
        <a:buFont typeface="Arial"/>
        <a:buChar char="•"/>
        <a:defRPr lang="en-US" sz="2400" kern="1200" dirty="0" smtClean="0">
          <a:solidFill>
            <a:schemeClr val="bg1"/>
          </a:solidFill>
          <a:latin typeface="Arial"/>
          <a:ea typeface="+mn-ea"/>
          <a:cs typeface="Arial"/>
        </a:defRPr>
      </a:lvl4pPr>
      <a:lvl5pPr marL="342900" indent="-342900" algn="l" defTabSz="457200" rtl="0" eaLnBrk="1" latinLnBrk="0" hangingPunct="1">
        <a:lnSpc>
          <a:spcPts val="2300"/>
        </a:lnSpc>
        <a:spcBef>
          <a:spcPts val="500"/>
        </a:spcBef>
        <a:buClr>
          <a:srgbClr val="004A47"/>
        </a:buClr>
        <a:buSzPct val="75000"/>
        <a:buFont typeface="Arial"/>
        <a:buChar char="•"/>
        <a:defRPr lang="en-GB" sz="2400" kern="1200" dirty="0">
          <a:solidFill>
            <a:schemeClr val="bg1"/>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255502" y="5269831"/>
            <a:ext cx="4005676" cy="133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809600" y="5449176"/>
            <a:ext cx="2216270" cy="685224"/>
          </a:xfrm>
          <a:prstGeom prst="rect">
            <a:avLst/>
          </a:prstGeom>
        </p:spPr>
      </p:pic>
    </p:spTree>
    <p:extLst>
      <p:ext uri="{BB962C8B-B14F-4D97-AF65-F5344CB8AC3E}">
        <p14:creationId xmlns:p14="http://schemas.microsoft.com/office/powerpoint/2010/main" val="162073866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255502" y="5269831"/>
            <a:ext cx="4005676" cy="133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809600" y="5449176"/>
            <a:ext cx="2216270" cy="685224"/>
          </a:xfrm>
          <a:prstGeom prst="rect">
            <a:avLst/>
          </a:prstGeom>
        </p:spPr>
      </p:pic>
    </p:spTree>
    <p:extLst>
      <p:ext uri="{BB962C8B-B14F-4D97-AF65-F5344CB8AC3E}">
        <p14:creationId xmlns:p14="http://schemas.microsoft.com/office/powerpoint/2010/main" val="409348661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76237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715500" y="6179788"/>
            <a:ext cx="1638300" cy="479203"/>
          </a:xfrm>
          <a:prstGeom prst="rect">
            <a:avLst/>
          </a:prstGeom>
        </p:spPr>
      </p:pic>
      <p:cxnSp>
        <p:nvCxnSpPr>
          <p:cNvPr id="13" name="Straight Connector 12"/>
          <p:cNvCxnSpPr/>
          <p:nvPr userDrawn="1"/>
        </p:nvCxnSpPr>
        <p:spPr>
          <a:xfrm>
            <a:off x="0" y="59944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255502" y="6020463"/>
            <a:ext cx="2519862" cy="8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09600" y="6186158"/>
            <a:ext cx="2216270" cy="685224"/>
          </a:xfrm>
          <a:prstGeom prst="rect">
            <a:avLst/>
          </a:prstGeom>
        </p:spPr>
      </p:pic>
    </p:spTree>
    <p:extLst>
      <p:ext uri="{BB962C8B-B14F-4D97-AF65-F5344CB8AC3E}">
        <p14:creationId xmlns:p14="http://schemas.microsoft.com/office/powerpoint/2010/main" val="309517530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8" r:id="rId6"/>
    <p:sldLayoutId id="2147483752" r:id="rId7"/>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l" defTabSz="914400" rtl="0" eaLnBrk="1" latinLnBrk="0" hangingPunct="1">
        <a:lnSpc>
          <a:spcPct val="90000"/>
        </a:lnSpc>
        <a:spcBef>
          <a:spcPct val="0"/>
        </a:spcBef>
        <a:buNone/>
        <a:defRPr sz="4400" kern="1200" spc="-100" baseline="0">
          <a:solidFill>
            <a:schemeClr val="tx1"/>
          </a:solidFill>
          <a:latin typeface="Gotham-Bold" charset="0"/>
          <a:ea typeface="Gotham-Bold" charset="0"/>
          <a:cs typeface="Gotham-Bold" charset="0"/>
        </a:defRPr>
      </a:lvl1pPr>
    </p:titleStyle>
    <p:bodyStyle>
      <a:lvl1pPr marL="0" indent="0" algn="l" defTabSz="914400" rtl="0" eaLnBrk="1" latinLnBrk="0" hangingPunct="1">
        <a:lnSpc>
          <a:spcPct val="100000"/>
        </a:lnSpc>
        <a:spcBef>
          <a:spcPts val="1000"/>
        </a:spcBef>
        <a:buFont typeface="Arial"/>
        <a:buNone/>
        <a:defRPr sz="2400" kern="1200">
          <a:solidFill>
            <a:schemeClr val="tx1"/>
          </a:solidFill>
          <a:latin typeface="Gotham-Book" charset="0"/>
          <a:ea typeface="Gotham-Book" charset="0"/>
          <a:cs typeface="Gotham-Book" charset="0"/>
        </a:defRPr>
      </a:lvl1pPr>
      <a:lvl2pPr marL="0" indent="0" algn="l" defTabSz="914400" rtl="0" eaLnBrk="1" latinLnBrk="0" hangingPunct="1">
        <a:lnSpc>
          <a:spcPct val="100000"/>
        </a:lnSpc>
        <a:spcBef>
          <a:spcPts val="2000"/>
        </a:spcBef>
        <a:buFont typeface="Arial"/>
        <a:buNone/>
        <a:defRPr sz="2000" kern="1200">
          <a:solidFill>
            <a:schemeClr val="tx1"/>
          </a:solidFill>
          <a:latin typeface="Gotham-Book" charset="0"/>
          <a:ea typeface="Gotham-Book" charset="0"/>
          <a:cs typeface="Gotham-Book" charset="0"/>
        </a:defRPr>
      </a:lvl2pPr>
      <a:lvl3pPr marL="0" indent="0" algn="l" defTabSz="914400" rtl="0" eaLnBrk="1" latinLnBrk="0" hangingPunct="1">
        <a:lnSpc>
          <a:spcPct val="100000"/>
        </a:lnSpc>
        <a:spcBef>
          <a:spcPts val="1800"/>
        </a:spcBef>
        <a:buFont typeface="Arial"/>
        <a:buNone/>
        <a:defRPr sz="1800" kern="1200">
          <a:solidFill>
            <a:schemeClr val="tx1"/>
          </a:solidFill>
          <a:latin typeface="Gotham-Book" charset="0"/>
          <a:ea typeface="Gotham-Book" charset="0"/>
          <a:cs typeface="Gotham-Book" charset="0"/>
        </a:defRPr>
      </a:lvl3pPr>
      <a:lvl4pPr marL="0" indent="0" algn="l" defTabSz="914400" rtl="0" eaLnBrk="1" latinLnBrk="0" hangingPunct="1">
        <a:lnSpc>
          <a:spcPct val="100000"/>
        </a:lnSpc>
        <a:spcBef>
          <a:spcPts val="1600"/>
        </a:spcBef>
        <a:buFont typeface="Arial"/>
        <a:buNone/>
        <a:defRPr sz="1600" kern="1200">
          <a:solidFill>
            <a:schemeClr val="tx1"/>
          </a:solidFill>
          <a:latin typeface="Gotham-Book" charset="0"/>
          <a:ea typeface="Gotham-Book" charset="0"/>
          <a:cs typeface="Gotham-Book" charset="0"/>
        </a:defRPr>
      </a:lvl4pPr>
      <a:lvl5pPr marL="0" indent="0" algn="l" defTabSz="914400" rtl="0" eaLnBrk="1" latinLnBrk="0" hangingPunct="1">
        <a:lnSpc>
          <a:spcPct val="100000"/>
        </a:lnSpc>
        <a:spcBef>
          <a:spcPts val="1400"/>
        </a:spcBef>
        <a:buFont typeface="Arial"/>
        <a:buNone/>
        <a:defRPr sz="1200" kern="1200">
          <a:solidFill>
            <a:schemeClr val="tx1"/>
          </a:solidFill>
          <a:latin typeface="Gotham-Book" charset="0"/>
          <a:ea typeface="Gotham-Book" charset="0"/>
          <a:cs typeface="Gotham-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76237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5500" y="6179788"/>
            <a:ext cx="1638300" cy="479203"/>
          </a:xfrm>
          <a:prstGeom prst="rect">
            <a:avLst/>
          </a:prstGeom>
        </p:spPr>
      </p:pic>
      <p:cxnSp>
        <p:nvCxnSpPr>
          <p:cNvPr id="13" name="Straight Connector 12"/>
          <p:cNvCxnSpPr/>
          <p:nvPr userDrawn="1"/>
        </p:nvCxnSpPr>
        <p:spPr>
          <a:xfrm>
            <a:off x="0" y="59944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5502" y="5269831"/>
            <a:ext cx="4005676" cy="133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09600" y="5449176"/>
            <a:ext cx="2216270" cy="685224"/>
          </a:xfrm>
          <a:prstGeom prst="rect">
            <a:avLst/>
          </a:prstGeom>
        </p:spPr>
      </p:pic>
    </p:spTree>
    <p:extLst>
      <p:ext uri="{BB962C8B-B14F-4D97-AF65-F5344CB8AC3E}">
        <p14:creationId xmlns:p14="http://schemas.microsoft.com/office/powerpoint/2010/main" val="3460624621"/>
      </p:ext>
    </p:extLst>
  </p:cSld>
  <p:clrMap bg1="lt1" tx1="dk1" bg2="lt2" tx2="dk2" accent1="accent1" accent2="accent2" accent3="accent3" accent4="accent4" accent5="accent5" accent6="accent6" hlink="hlink" folHlink="folHlink"/>
  <p:sldLayoutIdLst>
    <p:sldLayoutId id="2147483751" r:id="rId1"/>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l" defTabSz="914400" rtl="0" eaLnBrk="1" latinLnBrk="0" hangingPunct="1">
        <a:lnSpc>
          <a:spcPct val="90000"/>
        </a:lnSpc>
        <a:spcBef>
          <a:spcPct val="0"/>
        </a:spcBef>
        <a:buNone/>
        <a:defRPr sz="4400" kern="1200" spc="-100" baseline="0">
          <a:solidFill>
            <a:schemeClr val="tx1"/>
          </a:solidFill>
          <a:latin typeface="Gotham-Bold" charset="0"/>
          <a:ea typeface="Gotham-Bold" charset="0"/>
          <a:cs typeface="Gotham-Bold" charset="0"/>
        </a:defRPr>
      </a:lvl1pPr>
    </p:titleStyle>
    <p:bodyStyle>
      <a:lvl1pPr marL="0" indent="0" algn="l" defTabSz="914400" rtl="0" eaLnBrk="1" latinLnBrk="0" hangingPunct="1">
        <a:lnSpc>
          <a:spcPct val="100000"/>
        </a:lnSpc>
        <a:spcBef>
          <a:spcPts val="1000"/>
        </a:spcBef>
        <a:buFont typeface="Arial"/>
        <a:buNone/>
        <a:defRPr sz="2400" kern="1200">
          <a:solidFill>
            <a:schemeClr val="tx1"/>
          </a:solidFill>
          <a:latin typeface="Gotham-Book" charset="0"/>
          <a:ea typeface="Gotham-Book" charset="0"/>
          <a:cs typeface="Gotham-Book" charset="0"/>
        </a:defRPr>
      </a:lvl1pPr>
      <a:lvl2pPr marL="0" indent="0" algn="l" defTabSz="914400" rtl="0" eaLnBrk="1" latinLnBrk="0" hangingPunct="1">
        <a:lnSpc>
          <a:spcPct val="100000"/>
        </a:lnSpc>
        <a:spcBef>
          <a:spcPts val="2000"/>
        </a:spcBef>
        <a:buFont typeface="Arial"/>
        <a:buNone/>
        <a:defRPr sz="2000" kern="1200">
          <a:solidFill>
            <a:schemeClr val="tx1"/>
          </a:solidFill>
          <a:latin typeface="Gotham-Book" charset="0"/>
          <a:ea typeface="Gotham-Book" charset="0"/>
          <a:cs typeface="Gotham-Book" charset="0"/>
        </a:defRPr>
      </a:lvl2pPr>
      <a:lvl3pPr marL="0" indent="0" algn="l" defTabSz="914400" rtl="0" eaLnBrk="1" latinLnBrk="0" hangingPunct="1">
        <a:lnSpc>
          <a:spcPct val="100000"/>
        </a:lnSpc>
        <a:spcBef>
          <a:spcPts val="1800"/>
        </a:spcBef>
        <a:buFont typeface="Arial"/>
        <a:buNone/>
        <a:defRPr sz="1800" kern="1200">
          <a:solidFill>
            <a:schemeClr val="tx1"/>
          </a:solidFill>
          <a:latin typeface="Gotham-Book" charset="0"/>
          <a:ea typeface="Gotham-Book" charset="0"/>
          <a:cs typeface="Gotham-Book" charset="0"/>
        </a:defRPr>
      </a:lvl3pPr>
      <a:lvl4pPr marL="0" indent="0" algn="l" defTabSz="914400" rtl="0" eaLnBrk="1" latinLnBrk="0" hangingPunct="1">
        <a:lnSpc>
          <a:spcPct val="100000"/>
        </a:lnSpc>
        <a:spcBef>
          <a:spcPts val="1600"/>
        </a:spcBef>
        <a:buFont typeface="Arial"/>
        <a:buNone/>
        <a:defRPr sz="1600" kern="1200">
          <a:solidFill>
            <a:schemeClr val="tx1"/>
          </a:solidFill>
          <a:latin typeface="Gotham-Book" charset="0"/>
          <a:ea typeface="Gotham-Book" charset="0"/>
          <a:cs typeface="Gotham-Book" charset="0"/>
        </a:defRPr>
      </a:lvl4pPr>
      <a:lvl5pPr marL="0" indent="0" algn="l" defTabSz="914400" rtl="0" eaLnBrk="1" latinLnBrk="0" hangingPunct="1">
        <a:lnSpc>
          <a:spcPct val="100000"/>
        </a:lnSpc>
        <a:spcBef>
          <a:spcPts val="1400"/>
        </a:spcBef>
        <a:buFont typeface="Arial"/>
        <a:buNone/>
        <a:defRPr sz="1200" kern="1200">
          <a:solidFill>
            <a:schemeClr val="tx1"/>
          </a:solidFill>
          <a:latin typeface="Gotham-Book" charset="0"/>
          <a:ea typeface="Gotham-Book" charset="0"/>
          <a:cs typeface="Gotham-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019801"/>
            <a:ext cx="12192000" cy="838200"/>
          </a:xfrm>
          <a:prstGeom prst="rect">
            <a:avLst/>
          </a:prstGeom>
          <a:solidFill>
            <a:srgbClr val="E95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76237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8200" y="6256338"/>
            <a:ext cx="2743200" cy="365125"/>
          </a:xfrm>
          <a:prstGeom prst="rect">
            <a:avLst/>
          </a:prstGeom>
        </p:spPr>
        <p:txBody>
          <a:bodyPr vert="horz" lIns="0" tIns="0" rIns="0" bIns="0" rtlCol="0" anchor="ctr"/>
          <a:lstStyle>
            <a:lvl1pPr algn="l">
              <a:defRPr sz="1200">
                <a:solidFill>
                  <a:schemeClr val="bg1"/>
                </a:solidFill>
                <a:latin typeface="Gotham-Book" charset="0"/>
                <a:ea typeface="Gotham-Book" charset="0"/>
                <a:cs typeface="Gotham-Book" charset="0"/>
              </a:defRPr>
            </a:lvl1pPr>
          </a:lstStyle>
          <a:p>
            <a:fld id="{2F0719CE-1689-2547-90B7-6DD6EB502357}" type="slidenum">
              <a:rPr lang="en-US" smtClean="0"/>
              <a:pPr/>
              <a:t>‹#›</a:t>
            </a:fld>
            <a:r>
              <a:rPr lang="en-US" dirty="0"/>
              <a:t> </a:t>
            </a:r>
            <a:r>
              <a:rPr lang="en-US" dirty="0" err="1">
                <a:solidFill>
                  <a:schemeClr val="bg1">
                    <a:alpha val="40000"/>
                  </a:schemeClr>
                </a:solidFill>
              </a:rPr>
              <a:t>Bracknell</a:t>
            </a:r>
            <a:r>
              <a:rPr lang="en-US" dirty="0">
                <a:solidFill>
                  <a:schemeClr val="bg1">
                    <a:alpha val="40000"/>
                  </a:schemeClr>
                </a:solidFill>
              </a:rPr>
              <a:t> &amp; Wokingham College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15500" y="6179788"/>
            <a:ext cx="1638300" cy="479203"/>
          </a:xfrm>
          <a:prstGeom prst="rect">
            <a:avLst/>
          </a:prstGeom>
        </p:spPr>
      </p:pic>
      <p:cxnSp>
        <p:nvCxnSpPr>
          <p:cNvPr id="13" name="Straight Connector 12"/>
          <p:cNvCxnSpPr/>
          <p:nvPr userDrawn="1"/>
        </p:nvCxnSpPr>
        <p:spPr>
          <a:xfrm>
            <a:off x="0" y="59944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6124896"/>
            <a:ext cx="628007" cy="628007"/>
          </a:xfrm>
          <a:prstGeom prst="rect">
            <a:avLst/>
          </a:prstGeom>
        </p:spPr>
      </p:pic>
    </p:spTree>
    <p:extLst>
      <p:ext uri="{BB962C8B-B14F-4D97-AF65-F5344CB8AC3E}">
        <p14:creationId xmlns:p14="http://schemas.microsoft.com/office/powerpoint/2010/main" val="425453167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l" defTabSz="914400" rtl="0" eaLnBrk="1" latinLnBrk="0" hangingPunct="1">
        <a:lnSpc>
          <a:spcPct val="90000"/>
        </a:lnSpc>
        <a:spcBef>
          <a:spcPct val="0"/>
        </a:spcBef>
        <a:buNone/>
        <a:defRPr sz="4400" kern="1200" spc="-100" baseline="0">
          <a:solidFill>
            <a:schemeClr val="tx1"/>
          </a:solidFill>
          <a:latin typeface="Gotham-Bold" charset="0"/>
          <a:ea typeface="Gotham-Bold" charset="0"/>
          <a:cs typeface="Gotham-Bold" charset="0"/>
        </a:defRPr>
      </a:lvl1pPr>
    </p:titleStyle>
    <p:bodyStyle>
      <a:lvl1pPr marL="0" indent="0" algn="l" defTabSz="914400" rtl="0" eaLnBrk="1" latinLnBrk="0" hangingPunct="1">
        <a:lnSpc>
          <a:spcPct val="100000"/>
        </a:lnSpc>
        <a:spcBef>
          <a:spcPts val="1000"/>
        </a:spcBef>
        <a:buFont typeface="Arial"/>
        <a:buNone/>
        <a:defRPr sz="2400" kern="1200">
          <a:solidFill>
            <a:schemeClr val="tx1"/>
          </a:solidFill>
          <a:latin typeface="Gotham-Book" charset="0"/>
          <a:ea typeface="Gotham-Book" charset="0"/>
          <a:cs typeface="Gotham-Book" charset="0"/>
        </a:defRPr>
      </a:lvl1pPr>
      <a:lvl2pPr marL="0" indent="0" algn="l" defTabSz="914400" rtl="0" eaLnBrk="1" latinLnBrk="0" hangingPunct="1">
        <a:lnSpc>
          <a:spcPct val="100000"/>
        </a:lnSpc>
        <a:spcBef>
          <a:spcPts val="2000"/>
        </a:spcBef>
        <a:buFont typeface="Arial"/>
        <a:buNone/>
        <a:defRPr sz="2000" kern="1200">
          <a:solidFill>
            <a:schemeClr val="tx1"/>
          </a:solidFill>
          <a:latin typeface="Gotham-Book" charset="0"/>
          <a:ea typeface="Gotham-Book" charset="0"/>
          <a:cs typeface="Gotham-Book" charset="0"/>
        </a:defRPr>
      </a:lvl2pPr>
      <a:lvl3pPr marL="0" indent="0" algn="l" defTabSz="914400" rtl="0" eaLnBrk="1" latinLnBrk="0" hangingPunct="1">
        <a:lnSpc>
          <a:spcPct val="100000"/>
        </a:lnSpc>
        <a:spcBef>
          <a:spcPts val="1800"/>
        </a:spcBef>
        <a:buFont typeface="Arial"/>
        <a:buNone/>
        <a:defRPr sz="1800" kern="1200">
          <a:solidFill>
            <a:schemeClr val="tx1"/>
          </a:solidFill>
          <a:latin typeface="Gotham-Book" charset="0"/>
          <a:ea typeface="Gotham-Book" charset="0"/>
          <a:cs typeface="Gotham-Book" charset="0"/>
        </a:defRPr>
      </a:lvl3pPr>
      <a:lvl4pPr marL="0" indent="0" algn="l" defTabSz="914400" rtl="0" eaLnBrk="1" latinLnBrk="0" hangingPunct="1">
        <a:lnSpc>
          <a:spcPct val="100000"/>
        </a:lnSpc>
        <a:spcBef>
          <a:spcPts val="1600"/>
        </a:spcBef>
        <a:buFont typeface="Arial"/>
        <a:buNone/>
        <a:defRPr sz="1600" kern="1200">
          <a:solidFill>
            <a:schemeClr val="tx1"/>
          </a:solidFill>
          <a:latin typeface="Gotham-Book" charset="0"/>
          <a:ea typeface="Gotham-Book" charset="0"/>
          <a:cs typeface="Gotham-Book" charset="0"/>
        </a:defRPr>
      </a:lvl4pPr>
      <a:lvl5pPr marL="0" indent="0" algn="l" defTabSz="914400" rtl="0" eaLnBrk="1" latinLnBrk="0" hangingPunct="1">
        <a:lnSpc>
          <a:spcPct val="100000"/>
        </a:lnSpc>
        <a:spcBef>
          <a:spcPts val="1400"/>
        </a:spcBef>
        <a:buFont typeface="Arial"/>
        <a:buNone/>
        <a:defRPr sz="1200" kern="1200">
          <a:solidFill>
            <a:schemeClr val="tx1"/>
          </a:solidFill>
          <a:latin typeface="Gotham-Book" charset="0"/>
          <a:ea typeface="Gotham-Book" charset="0"/>
          <a:cs typeface="Gotham-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3.png"/><Relationship Id="rId18" Type="http://schemas.openxmlformats.org/officeDocument/2006/relationships/image" Target="../media/image37.jpeg"/><Relationship Id="rId3" Type="http://schemas.openxmlformats.org/officeDocument/2006/relationships/image" Target="../media/image24.jpg"/><Relationship Id="rId21" Type="http://schemas.openxmlformats.org/officeDocument/2006/relationships/image" Target="../media/image40.jpeg"/><Relationship Id="rId7" Type="http://schemas.openxmlformats.org/officeDocument/2006/relationships/image" Target="../media/image28.png"/><Relationship Id="rId12" Type="http://schemas.openxmlformats.org/officeDocument/2006/relationships/hyperlink" Target="https://www.google.co.uk/url?sa=i&amp;rct=j&amp;q=&amp;esrc=s&amp;source=images&amp;cd=&amp;cad=rja&amp;uact=8&amp;ved=0ahUKEwi_p6aRjLzYAhWPOsAKHcJpANsQjRwIBw&amp;url=https://www.linkedin.com/company/lander-automotive&amp;psig=AOvVaw3j9PJ69ewY4ULuZzi_Bc-Q&amp;ust=1515079235716867" TargetMode="External"/><Relationship Id="rId17" Type="http://schemas.openxmlformats.org/officeDocument/2006/relationships/image" Target="../media/image36.jpeg"/><Relationship Id="rId2" Type="http://schemas.openxmlformats.org/officeDocument/2006/relationships/image" Target="../media/image23.png"/><Relationship Id="rId16" Type="http://schemas.openxmlformats.org/officeDocument/2006/relationships/image" Target="../media/image35.jpeg"/><Relationship Id="rId20" Type="http://schemas.openxmlformats.org/officeDocument/2006/relationships/image" Target="../media/image39.png"/><Relationship Id="rId1" Type="http://schemas.openxmlformats.org/officeDocument/2006/relationships/slideLayout" Target="../slideLayouts/slideLayout30.xml"/><Relationship Id="rId6" Type="http://schemas.openxmlformats.org/officeDocument/2006/relationships/image" Target="../media/image27.jpg"/><Relationship Id="rId11" Type="http://schemas.openxmlformats.org/officeDocument/2006/relationships/image" Target="../media/image32.png"/><Relationship Id="rId24" Type="http://schemas.openxmlformats.org/officeDocument/2006/relationships/image" Target="../media/image43.jpeg"/><Relationship Id="rId5" Type="http://schemas.openxmlformats.org/officeDocument/2006/relationships/image" Target="../media/image26.jp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31.png"/><Relationship Id="rId19" Type="http://schemas.openxmlformats.org/officeDocument/2006/relationships/image" Target="../media/image38.jpg"/><Relationship Id="rId4" Type="http://schemas.openxmlformats.org/officeDocument/2006/relationships/image" Target="../media/image25.png"/><Relationship Id="rId9" Type="http://schemas.openxmlformats.org/officeDocument/2006/relationships/image" Target="../media/image30.gif"/><Relationship Id="rId14" Type="http://schemas.openxmlformats.org/officeDocument/2006/relationships/hyperlink" Target="http://www.google.co.uk/url?sa=i&amp;rct=j&amp;q=&amp;esrc=s&amp;source=images&amp;cd=&amp;cad=rja&amp;uact=8&amp;ved=0ahUKEwik843EjLzYAhXnC8AKHS6mBjYQjRwIBw&amp;url=http://www.lookers.co.uk/&amp;psig=AOvVaw2OlcgHQdA9lXnpi44ISkov&amp;ust=1515079309403090" TargetMode="External"/><Relationship Id="rId22" Type="http://schemas.openxmlformats.org/officeDocument/2006/relationships/image" Target="../media/image41.jp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jpeg"/><Relationship Id="rId3" Type="http://schemas.openxmlformats.org/officeDocument/2006/relationships/image" Target="../media/image45.png"/><Relationship Id="rId7" Type="http://schemas.openxmlformats.org/officeDocument/2006/relationships/image" Target="../media/image49.jp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29.xml"/><Relationship Id="rId6" Type="http://schemas.openxmlformats.org/officeDocument/2006/relationships/image" Target="../media/image48.jp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9.xml"/><Relationship Id="rId6" Type="http://schemas.microsoft.com/office/2007/relationships/hdphoto" Target="../media/hdphoto2.wdp"/><Relationship Id="rId5" Type="http://schemas.openxmlformats.org/officeDocument/2006/relationships/image" Target="../media/image60.png"/><Relationship Id="rId4" Type="http://schemas.openxmlformats.org/officeDocument/2006/relationships/image" Target="../media/image59.jpeg"/></Relationships>
</file>

<file path=ppt/slides/_rels/slide15.xml.rels><?xml version="1.0" encoding="UTF-8" standalone="yes"?>
<Relationships xmlns="http://schemas.openxmlformats.org/package/2006/relationships"><Relationship Id="rId3" Type="http://schemas.openxmlformats.org/officeDocument/2006/relationships/hyperlink" Target="http://www.bracknell.ac.uk/courses/apprenticeships/vacancies" TargetMode="External"/><Relationship Id="rId2" Type="http://schemas.openxmlformats.org/officeDocument/2006/relationships/hyperlink" Target="https://www.gov.uk/apply-apprenticeship" TargetMode="External"/><Relationship Id="rId1" Type="http://schemas.openxmlformats.org/officeDocument/2006/relationships/slideLayout" Target="../slideLayouts/slideLayout29.xml"/><Relationship Id="rId4" Type="http://schemas.openxmlformats.org/officeDocument/2006/relationships/image" Target="../media/image5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jp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s://www.google.co.uk/url?sa=i&amp;rct=j&amp;q=&amp;esrc=s&amp;source=images&amp;cd=&amp;cad=rja&amp;uact=8&amp;ved=0ahUKEwjVjOaE5r3XAhUE_qQKHeVQCWEQjRwIBw&amp;url=https://www.strode-college.ac.uk/courses/whats-right-for-you/apprenticeships/&amp;psig=AOvVaw0szqhK6zQxIknY0TiSfI7y&amp;ust=1510739543757474" TargetMode="Externa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Image result for barry b benson"/>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89954" l="0" r="9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137325" y="1046747"/>
              <a:ext cx="188486" cy="3095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98998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3026535" y="2331076"/>
            <a:ext cx="11109101" cy="3631186"/>
          </a:xfrm>
          <a:prstGeom prst="rect">
            <a:avLst/>
          </a:prstGeom>
        </p:spPr>
        <p:txBody>
          <a:bodyPr>
            <a:normAutofit/>
          </a:bodyPr>
          <a:lstStyle>
            <a:lvl1pPr marL="0" indent="0" algn="l" defTabSz="914400" rtl="0" eaLnBrk="1" latinLnBrk="0" hangingPunct="1">
              <a:lnSpc>
                <a:spcPct val="100000"/>
              </a:lnSpc>
              <a:spcBef>
                <a:spcPts val="1000"/>
              </a:spcBef>
              <a:buFont typeface="Arial"/>
              <a:buNone/>
              <a:defRPr sz="2400" kern="1200">
                <a:solidFill>
                  <a:schemeClr val="tx1"/>
                </a:solidFill>
                <a:latin typeface="Gotham-Book" charset="0"/>
                <a:ea typeface="Gotham-Book" charset="0"/>
                <a:cs typeface="Gotham-Book" charset="0"/>
              </a:defRPr>
            </a:lvl1pPr>
            <a:lvl2pPr marL="0" indent="0" algn="l" defTabSz="914400" rtl="0" eaLnBrk="1" latinLnBrk="0" hangingPunct="1">
              <a:lnSpc>
                <a:spcPct val="100000"/>
              </a:lnSpc>
              <a:spcBef>
                <a:spcPts val="2000"/>
              </a:spcBef>
              <a:buFont typeface="Arial"/>
              <a:buNone/>
              <a:defRPr sz="2000" kern="1200">
                <a:solidFill>
                  <a:schemeClr val="tx1"/>
                </a:solidFill>
                <a:latin typeface="Gotham-Book" charset="0"/>
                <a:ea typeface="Gotham-Book" charset="0"/>
                <a:cs typeface="Gotham-Book" charset="0"/>
              </a:defRPr>
            </a:lvl2pPr>
            <a:lvl3pPr marL="0" indent="0" algn="l" defTabSz="914400" rtl="0" eaLnBrk="1" latinLnBrk="0" hangingPunct="1">
              <a:lnSpc>
                <a:spcPct val="100000"/>
              </a:lnSpc>
              <a:spcBef>
                <a:spcPts val="1800"/>
              </a:spcBef>
              <a:buFont typeface="Arial"/>
              <a:buNone/>
              <a:defRPr sz="1800" kern="1200">
                <a:solidFill>
                  <a:schemeClr val="tx1"/>
                </a:solidFill>
                <a:latin typeface="Gotham-Book" charset="0"/>
                <a:ea typeface="Gotham-Book" charset="0"/>
                <a:cs typeface="Gotham-Book" charset="0"/>
              </a:defRPr>
            </a:lvl3pPr>
            <a:lvl4pPr marL="0" indent="0" algn="l" defTabSz="914400" rtl="0" eaLnBrk="1" latinLnBrk="0" hangingPunct="1">
              <a:lnSpc>
                <a:spcPct val="100000"/>
              </a:lnSpc>
              <a:spcBef>
                <a:spcPts val="1600"/>
              </a:spcBef>
              <a:buFont typeface="Arial"/>
              <a:buNone/>
              <a:defRPr sz="1600" kern="1200">
                <a:solidFill>
                  <a:schemeClr val="tx1"/>
                </a:solidFill>
                <a:latin typeface="Gotham-Book" charset="0"/>
                <a:ea typeface="Gotham-Book" charset="0"/>
                <a:cs typeface="Gotham-Book" charset="0"/>
              </a:defRPr>
            </a:lvl4pPr>
            <a:lvl5pPr marL="0" indent="0" algn="l" defTabSz="914400" rtl="0" eaLnBrk="1" latinLnBrk="0" hangingPunct="1">
              <a:lnSpc>
                <a:spcPct val="100000"/>
              </a:lnSpc>
              <a:spcBef>
                <a:spcPts val="1400"/>
              </a:spcBef>
              <a:buFont typeface="Arial"/>
              <a:buNone/>
              <a:defRPr sz="1200" kern="1200">
                <a:solidFill>
                  <a:schemeClr val="tx1"/>
                </a:solidFill>
                <a:latin typeface="Gotham-Book" charset="0"/>
                <a:ea typeface="Gotham-Book" charset="0"/>
                <a:cs typeface="Gotham-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Wingdings" panose="05000000000000000000" pitchFamily="2" charset="2"/>
              <a:buChar char="v"/>
            </a:pPr>
            <a:r>
              <a:rPr lang="en-GB"/>
              <a:t>We interview, assess and advise</a:t>
            </a:r>
          </a:p>
          <a:p>
            <a:pPr marL="342900" indent="-342900">
              <a:buFont typeface="Wingdings" panose="05000000000000000000" pitchFamily="2" charset="2"/>
              <a:buChar char="v"/>
            </a:pPr>
            <a:r>
              <a:rPr lang="en-GB"/>
              <a:t>Assist you with gaining an apprenticeship and employment</a:t>
            </a:r>
          </a:p>
          <a:p>
            <a:pPr marL="342900" indent="-342900">
              <a:buFont typeface="Wingdings" panose="05000000000000000000" pitchFamily="2" charset="2"/>
              <a:buChar char="v"/>
            </a:pPr>
            <a:r>
              <a:rPr lang="en-GB"/>
              <a:t>Obtain funding</a:t>
            </a:r>
          </a:p>
          <a:p>
            <a:pPr marL="342900" indent="-342900">
              <a:buFont typeface="Wingdings" panose="05000000000000000000" pitchFamily="2" charset="2"/>
              <a:buChar char="v"/>
            </a:pPr>
            <a:r>
              <a:rPr lang="en-GB"/>
              <a:t>Complete a full College and workplace induction</a:t>
            </a:r>
          </a:p>
          <a:p>
            <a:pPr marL="342900" indent="-342900">
              <a:buFont typeface="Wingdings" panose="05000000000000000000" pitchFamily="2" charset="2"/>
              <a:buChar char="v"/>
            </a:pPr>
            <a:r>
              <a:rPr lang="en-GB"/>
              <a:t>Offer teaching and workshops (where appropriate, either weekly, </a:t>
            </a:r>
          </a:p>
          <a:p>
            <a:r>
              <a:rPr lang="en-GB"/>
              <a:t>    bi-weekly or monthly) )</a:t>
            </a:r>
          </a:p>
          <a:p>
            <a:pPr marL="342900" indent="-342900">
              <a:buFont typeface="Wingdings" panose="05000000000000000000" pitchFamily="2" charset="2"/>
              <a:buChar char="v"/>
            </a:pPr>
            <a:r>
              <a:rPr lang="en-GB"/>
              <a:t>Monitor and support you throughout your Apprenticeship</a:t>
            </a:r>
            <a:endParaRPr lang="en-GB" dirty="0"/>
          </a:p>
        </p:txBody>
      </p:sp>
      <p:sp>
        <p:nvSpPr>
          <p:cNvPr id="3" name="Title 4"/>
          <p:cNvSpPr txBox="1">
            <a:spLocks/>
          </p:cNvSpPr>
          <p:nvPr/>
        </p:nvSpPr>
        <p:spPr>
          <a:xfrm>
            <a:off x="297287" y="227863"/>
            <a:ext cx="10515600" cy="1325563"/>
          </a:xfrm>
          <a:prstGeom prst="rect">
            <a:avLst/>
          </a:prstGeom>
        </p:spPr>
        <p:txBody>
          <a:bodyPr anchor="t"/>
          <a:lstStyle>
            <a:lvl1pPr algn="l" defTabSz="914400" rtl="0" eaLnBrk="1" latinLnBrk="0" hangingPunct="1">
              <a:lnSpc>
                <a:spcPct val="90000"/>
              </a:lnSpc>
              <a:spcBef>
                <a:spcPct val="0"/>
              </a:spcBef>
              <a:buNone/>
              <a:defRPr sz="4400" kern="1200" spc="-100" baseline="0">
                <a:solidFill>
                  <a:schemeClr val="tx1"/>
                </a:solidFill>
                <a:latin typeface="Gotham-Bold" charset="0"/>
                <a:ea typeface="Gotham-Bold" charset="0"/>
                <a:cs typeface="Gotham-Bold" charset="0"/>
              </a:defRPr>
            </a:lvl1pPr>
          </a:lstStyle>
          <a:p>
            <a:r>
              <a:rPr lang="en-GB" dirty="0">
                <a:latin typeface="Gotham-Bold"/>
              </a:rPr>
              <a:t>What does Activate Learning do to support you:</a:t>
            </a:r>
          </a:p>
        </p:txBody>
      </p:sp>
      <p:pic>
        <p:nvPicPr>
          <p:cNvPr id="4" name="Picture 3"/>
          <p:cNvPicPr>
            <a:picLocks noChangeAspect="1"/>
          </p:cNvPicPr>
          <p:nvPr/>
        </p:nvPicPr>
        <p:blipFill>
          <a:blip r:embed="rId2"/>
          <a:stretch>
            <a:fillRect/>
          </a:stretch>
        </p:blipFill>
        <p:spPr>
          <a:xfrm rot="20874508">
            <a:off x="8831747" y="529594"/>
            <a:ext cx="3139395" cy="2441186"/>
          </a:xfrm>
          <a:prstGeom prst="rect">
            <a:avLst/>
          </a:prstGeom>
        </p:spPr>
      </p:pic>
      <p:pic>
        <p:nvPicPr>
          <p:cNvPr id="5" name="Picture 4"/>
          <p:cNvPicPr>
            <a:picLocks noChangeAspect="1"/>
          </p:cNvPicPr>
          <p:nvPr/>
        </p:nvPicPr>
        <p:blipFill>
          <a:blip r:embed="rId3"/>
          <a:stretch>
            <a:fillRect/>
          </a:stretch>
        </p:blipFill>
        <p:spPr>
          <a:xfrm rot="437739">
            <a:off x="117362" y="1452697"/>
            <a:ext cx="2878895" cy="2031889"/>
          </a:xfrm>
          <a:prstGeom prst="rect">
            <a:avLst/>
          </a:prstGeom>
        </p:spPr>
      </p:pic>
    </p:spTree>
    <p:extLst>
      <p:ext uri="{BB962C8B-B14F-4D97-AF65-F5344CB8AC3E}">
        <p14:creationId xmlns:p14="http://schemas.microsoft.com/office/powerpoint/2010/main" val="9231447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096" y="4202605"/>
            <a:ext cx="1205186" cy="8359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696" y="2396392"/>
            <a:ext cx="1674944" cy="16749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7394" y="2526532"/>
            <a:ext cx="1252599" cy="120328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2801" y="2637128"/>
            <a:ext cx="1255790" cy="98209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440" y="4124266"/>
            <a:ext cx="910923" cy="91092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3655" y="4152534"/>
            <a:ext cx="945921" cy="94592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0081" y="2521216"/>
            <a:ext cx="1213917" cy="1213917"/>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08796" y="2751935"/>
            <a:ext cx="1504958" cy="752479"/>
          </a:xfrm>
          <a:prstGeom prst="rect">
            <a:avLst/>
          </a:prstGeom>
        </p:spPr>
      </p:pic>
      <p:pic>
        <p:nvPicPr>
          <p:cNvPr id="1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66158" y="4144372"/>
            <a:ext cx="952433" cy="952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GB" dirty="0" smtClean="0"/>
              <a:t>Who we work with</a:t>
            </a:r>
            <a:endParaRPr lang="en-GB" dirty="0"/>
          </a:p>
        </p:txBody>
      </p:sp>
      <p:pic>
        <p:nvPicPr>
          <p:cNvPr id="2052" name="Picture 4" descr="Related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22363" y="2751935"/>
            <a:ext cx="1482268" cy="7648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Image result for lander automotive">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65627" y="4340765"/>
            <a:ext cx="2039096" cy="4608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Image result for lookers">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77614" y="4340765"/>
            <a:ext cx="1885187" cy="6660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halfords autocentr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223136" y="2751935"/>
            <a:ext cx="1625385" cy="8126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79150" y="5469189"/>
            <a:ext cx="2015777" cy="518440"/>
          </a:xfrm>
          <a:prstGeom prst="rect">
            <a:avLst/>
          </a:prstGeom>
        </p:spPr>
      </p:pic>
      <p:pic>
        <p:nvPicPr>
          <p:cNvPr id="8" name="Picture 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521493" y="5318339"/>
            <a:ext cx="1714426" cy="766252"/>
          </a:xfrm>
          <a:prstGeom prst="rect">
            <a:avLst/>
          </a:prstGeom>
        </p:spPr>
      </p:pic>
      <p:pic>
        <p:nvPicPr>
          <p:cNvPr id="11" name="Picture 1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622363" y="5294197"/>
            <a:ext cx="1554651" cy="616499"/>
          </a:xfrm>
          <a:prstGeom prst="rect">
            <a:avLst/>
          </a:prstGeom>
        </p:spPr>
      </p:pic>
      <p:pic>
        <p:nvPicPr>
          <p:cNvPr id="12" name="Picture 1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69102" y="5308001"/>
            <a:ext cx="1414272" cy="932688"/>
          </a:xfrm>
          <a:prstGeom prst="rect">
            <a:avLst/>
          </a:prstGeom>
        </p:spPr>
      </p:pic>
      <p:pic>
        <p:nvPicPr>
          <p:cNvPr id="16" name="Picture 1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133260" y="5294197"/>
            <a:ext cx="1715261" cy="707259"/>
          </a:xfrm>
          <a:prstGeom prst="rect">
            <a:avLst/>
          </a:prstGeom>
        </p:spPr>
      </p:pic>
      <p:pic>
        <p:nvPicPr>
          <p:cNvPr id="20" name="Pictur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246309" y="5274665"/>
            <a:ext cx="1241211" cy="643037"/>
          </a:xfrm>
          <a:prstGeom prst="rect">
            <a:avLst/>
          </a:prstGeom>
        </p:spPr>
      </p:pic>
      <p:pic>
        <p:nvPicPr>
          <p:cNvPr id="21" name="Picture 2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066158" y="5215467"/>
            <a:ext cx="1070444" cy="1117756"/>
          </a:xfrm>
          <a:prstGeom prst="rect">
            <a:avLst/>
          </a:prstGeom>
        </p:spPr>
      </p:pic>
      <p:pic>
        <p:nvPicPr>
          <p:cNvPr id="22" name="Picture 2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190868" y="4167042"/>
            <a:ext cx="1465077" cy="825370"/>
          </a:xfrm>
          <a:prstGeom prst="rect">
            <a:avLst/>
          </a:prstGeom>
        </p:spPr>
      </p:pic>
    </p:spTree>
    <p:extLst>
      <p:ext uri="{BB962C8B-B14F-4D97-AF65-F5344CB8AC3E}">
        <p14:creationId xmlns:p14="http://schemas.microsoft.com/office/powerpoint/2010/main" val="380133823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spc="-100" baseline="0">
                <a:solidFill>
                  <a:schemeClr val="tx1"/>
                </a:solidFill>
                <a:latin typeface="Gotham-Bold" charset="0"/>
                <a:ea typeface="Gotham-Bold" charset="0"/>
                <a:cs typeface="Gotham-Bold" charset="0"/>
              </a:defRPr>
            </a:lvl1pPr>
          </a:lstStyle>
          <a:p>
            <a:r>
              <a:rPr lang="en-GB"/>
              <a:t>Some employers we work with</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53" y="2306746"/>
            <a:ext cx="2138860" cy="9548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362" y="1405871"/>
            <a:ext cx="2019895" cy="10503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0670" y="543657"/>
            <a:ext cx="1994823" cy="14302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4577" y="2784170"/>
            <a:ext cx="2411519" cy="140261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6260" y="3577379"/>
            <a:ext cx="1613676" cy="76201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2116" y="2819599"/>
            <a:ext cx="2113884" cy="1056942"/>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0153" y="4999598"/>
            <a:ext cx="3008847" cy="72212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09604" y="1254610"/>
            <a:ext cx="2181097" cy="1146835"/>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3603" y="4852993"/>
            <a:ext cx="2708790" cy="868728"/>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38530" y="4641422"/>
            <a:ext cx="1755486" cy="1080299"/>
          </a:xfrm>
          <a:prstGeom prst="rect">
            <a:avLst/>
          </a:prstGeom>
        </p:spPr>
      </p:pic>
      <p:pic>
        <p:nvPicPr>
          <p:cNvPr id="13" name="Picture 2" descr="Image result for bracknell forest counci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09604" y="2810796"/>
            <a:ext cx="1791068" cy="14342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gabriels angel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27370" y="1072233"/>
            <a:ext cx="2186023" cy="1122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35643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rotWithShape="1">
          <a:blip r:embed="rId2">
            <a:extLst>
              <a:ext uri="{28A0092B-C50C-407E-A947-70E740481C1C}">
                <a14:useLocalDpi xmlns:a14="http://schemas.microsoft.com/office/drawing/2010/main" val="0"/>
              </a:ext>
            </a:extLst>
          </a:blip>
          <a:srcRect r="18072" b="9244"/>
          <a:stretch/>
        </p:blipFill>
        <p:spPr>
          <a:xfrm>
            <a:off x="838200" y="1231279"/>
            <a:ext cx="8410083" cy="4443988"/>
          </a:xfrm>
          <a:prstGeom prst="rect">
            <a:avLst/>
          </a:prstGeom>
        </p:spPr>
      </p:pic>
      <p:sp>
        <p:nvSpPr>
          <p:cNvPr id="3" name="Content Placeholder 2"/>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spc="-100" baseline="0">
                <a:solidFill>
                  <a:schemeClr val="tx1"/>
                </a:solidFill>
                <a:latin typeface="Gotham-Bold" charset="0"/>
                <a:ea typeface="Gotham-Bold" charset="0"/>
                <a:cs typeface="Gotham-Bold" charset="0"/>
              </a:defRPr>
            </a:lvl1pPr>
          </a:lstStyle>
          <a:p>
            <a:r>
              <a:rPr lang="en-GB"/>
              <a:t>What happens next?</a:t>
            </a:r>
            <a:endParaRPr lang="en-GB" dirty="0"/>
          </a:p>
        </p:txBody>
      </p:sp>
      <p:sp>
        <p:nvSpPr>
          <p:cNvPr id="4" name="Rectangle 3"/>
          <p:cNvSpPr/>
          <p:nvPr/>
        </p:nvSpPr>
        <p:spPr>
          <a:xfrm>
            <a:off x="168498" y="5660767"/>
            <a:ext cx="8550499" cy="461665"/>
          </a:xfrm>
          <a:prstGeom prst="rect">
            <a:avLst/>
          </a:prstGeom>
        </p:spPr>
        <p:txBody>
          <a:bodyPr wrap="square">
            <a:spAutoFit/>
          </a:bodyPr>
          <a:lstStyle/>
          <a:p>
            <a:r>
              <a:rPr lang="en-GB" sz="2400" b="1" dirty="0"/>
              <a:t>https://www.bracknell.ac.uk/courses/apprenticeships/vacancies</a:t>
            </a:r>
          </a:p>
        </p:txBody>
      </p:sp>
    </p:spTree>
    <p:extLst>
      <p:ext uri="{BB962C8B-B14F-4D97-AF65-F5344CB8AC3E}">
        <p14:creationId xmlns:p14="http://schemas.microsoft.com/office/powerpoint/2010/main" val="226949394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4"/>
          <p:cNvSpPr txBox="1">
            <a:spLocks/>
          </p:cNvSpPr>
          <p:nvPr/>
        </p:nvSpPr>
        <p:spPr>
          <a:xfrm>
            <a:off x="344710" y="1468191"/>
            <a:ext cx="10515600" cy="1429089"/>
          </a:xfrm>
          <a:prstGeom prst="rect">
            <a:avLst/>
          </a:prstGeom>
        </p:spPr>
        <p:txBody>
          <a:bodyPr>
            <a:noAutofit/>
          </a:bodyPr>
          <a:lstStyle>
            <a:lvl1pPr algn="l" defTabSz="914400" rtl="0" eaLnBrk="1" latinLnBrk="0" hangingPunct="1">
              <a:lnSpc>
                <a:spcPct val="90000"/>
              </a:lnSpc>
              <a:spcBef>
                <a:spcPct val="0"/>
              </a:spcBef>
              <a:buNone/>
              <a:defRPr sz="4400" kern="1200" spc="-100" baseline="0">
                <a:solidFill>
                  <a:schemeClr val="tx1"/>
                </a:solidFill>
                <a:latin typeface="Gotham-Bold" charset="0"/>
                <a:ea typeface="Gotham-Bold" charset="0"/>
                <a:cs typeface="Gotham-Bold" charset="0"/>
              </a:defRPr>
            </a:lvl1pPr>
          </a:lstStyle>
          <a:p>
            <a:r>
              <a:rPr lang="en-GB" sz="2400"/>
              <a:t>During  National Apprenticeship Week the College opened the doors to the general public from all over Berkshire to offer help and advice on apprenticeships and careers with over 30 employers attending and recruiting.</a:t>
            </a:r>
            <a:endParaRPr lang="en-GB"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105465"/>
            <a:ext cx="3742236" cy="2099304"/>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8372" b="15143"/>
          <a:stretch/>
        </p:blipFill>
        <p:spPr>
          <a:xfrm>
            <a:off x="0" y="27237"/>
            <a:ext cx="3867418" cy="1146219"/>
          </a:xfrm>
          <a:prstGeom prst="rect">
            <a:avLst/>
          </a:prstGeom>
        </p:spPr>
      </p:pic>
      <p:grpSp>
        <p:nvGrpSpPr>
          <p:cNvPr id="6" name="Group 5"/>
          <p:cNvGrpSpPr/>
          <p:nvPr/>
        </p:nvGrpSpPr>
        <p:grpSpPr>
          <a:xfrm>
            <a:off x="5863642" y="2897281"/>
            <a:ext cx="5395913" cy="2867695"/>
            <a:chOff x="5863642" y="2897281"/>
            <a:chExt cx="5395913" cy="2867695"/>
          </a:xfrm>
        </p:grpSpPr>
        <p:pic>
          <p:nvPicPr>
            <p:cNvPr id="5" name="Picture 2" descr="Apprenticeships Careers Fair"/>
            <p:cNvPicPr>
              <a:picLocks noChangeAspect="1" noChangeArrowheads="1"/>
            </p:cNvPicPr>
            <p:nvPr/>
          </p:nvPicPr>
          <p:blipFill rotWithShape="1">
            <a:blip r:embed="rId4">
              <a:extLst>
                <a:ext uri="{28A0092B-C50C-407E-A947-70E740481C1C}">
                  <a14:useLocalDpi xmlns:a14="http://schemas.microsoft.com/office/drawing/2010/main" val="0"/>
                </a:ext>
              </a:extLst>
            </a:blip>
            <a:srcRect t="20282"/>
            <a:stretch/>
          </p:blipFill>
          <p:spPr bwMode="auto">
            <a:xfrm>
              <a:off x="5863642" y="2897281"/>
              <a:ext cx="5395913" cy="28676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robbie rotten"/>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Blur/>
                      </a14:imgEffect>
                      <a14:imgEffect>
                        <a14:saturation sat="33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73701" y="3298341"/>
              <a:ext cx="215146" cy="4560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751764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373487" y="1020423"/>
            <a:ext cx="10980313" cy="4130562"/>
          </a:xfrm>
          <a:prstGeom prst="rect">
            <a:avLst/>
          </a:prstGeom>
        </p:spPr>
        <p:txBody>
          <a:bodyPr anchor="t">
            <a:normAutofit/>
          </a:bodyPr>
          <a:lstStyle>
            <a:lvl1pPr marL="0" indent="0" algn="l" defTabSz="914400" rtl="0" eaLnBrk="1" latinLnBrk="0" hangingPunct="1">
              <a:lnSpc>
                <a:spcPct val="100000"/>
              </a:lnSpc>
              <a:spcBef>
                <a:spcPts val="1000"/>
              </a:spcBef>
              <a:buFont typeface="Arial"/>
              <a:buNone/>
              <a:defRPr sz="2400" kern="1200">
                <a:solidFill>
                  <a:schemeClr val="tx1"/>
                </a:solidFill>
                <a:latin typeface="Gotham-Book" charset="0"/>
                <a:ea typeface="Gotham-Book" charset="0"/>
                <a:cs typeface="Gotham-Book" charset="0"/>
              </a:defRPr>
            </a:lvl1pPr>
            <a:lvl2pPr marL="0" indent="0" algn="l" defTabSz="914400" rtl="0" eaLnBrk="1" latinLnBrk="0" hangingPunct="1">
              <a:lnSpc>
                <a:spcPct val="100000"/>
              </a:lnSpc>
              <a:spcBef>
                <a:spcPts val="2000"/>
              </a:spcBef>
              <a:buFont typeface="Arial"/>
              <a:buNone/>
              <a:defRPr sz="2000" kern="1200">
                <a:solidFill>
                  <a:schemeClr val="tx1"/>
                </a:solidFill>
                <a:latin typeface="Gotham-Book" charset="0"/>
                <a:ea typeface="Gotham-Book" charset="0"/>
                <a:cs typeface="Gotham-Book" charset="0"/>
              </a:defRPr>
            </a:lvl2pPr>
            <a:lvl3pPr marL="0" indent="0" algn="l" defTabSz="914400" rtl="0" eaLnBrk="1" latinLnBrk="0" hangingPunct="1">
              <a:lnSpc>
                <a:spcPct val="100000"/>
              </a:lnSpc>
              <a:spcBef>
                <a:spcPts val="1800"/>
              </a:spcBef>
              <a:buFont typeface="Arial"/>
              <a:buNone/>
              <a:defRPr sz="1800" kern="1200">
                <a:solidFill>
                  <a:schemeClr val="tx1"/>
                </a:solidFill>
                <a:latin typeface="Gotham-Book" charset="0"/>
                <a:ea typeface="Gotham-Book" charset="0"/>
                <a:cs typeface="Gotham-Book" charset="0"/>
              </a:defRPr>
            </a:lvl3pPr>
            <a:lvl4pPr marL="0" indent="0" algn="l" defTabSz="914400" rtl="0" eaLnBrk="1" latinLnBrk="0" hangingPunct="1">
              <a:lnSpc>
                <a:spcPct val="100000"/>
              </a:lnSpc>
              <a:spcBef>
                <a:spcPts val="1600"/>
              </a:spcBef>
              <a:buFont typeface="Arial"/>
              <a:buNone/>
              <a:defRPr sz="1600" kern="1200">
                <a:solidFill>
                  <a:schemeClr val="tx1"/>
                </a:solidFill>
                <a:latin typeface="Gotham-Book" charset="0"/>
                <a:ea typeface="Gotham-Book" charset="0"/>
                <a:cs typeface="Gotham-Book" charset="0"/>
              </a:defRPr>
            </a:lvl4pPr>
            <a:lvl5pPr marL="0" indent="0" algn="l" defTabSz="914400" rtl="0" eaLnBrk="1" latinLnBrk="0" hangingPunct="1">
              <a:lnSpc>
                <a:spcPct val="100000"/>
              </a:lnSpc>
              <a:spcBef>
                <a:spcPts val="1400"/>
              </a:spcBef>
              <a:buFont typeface="Arial"/>
              <a:buNone/>
              <a:defRPr sz="1200" kern="1200">
                <a:solidFill>
                  <a:schemeClr val="tx1"/>
                </a:solidFill>
                <a:latin typeface="Gotham-Book" charset="0"/>
                <a:ea typeface="Gotham-Book" charset="0"/>
                <a:cs typeface="Gotham-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GB" b="1" dirty="0">
                <a:latin typeface="Gotham-Book"/>
              </a:rPr>
              <a:t>					</a:t>
            </a:r>
          </a:p>
          <a:p>
            <a:endParaRPr lang="en-GB" dirty="0"/>
          </a:p>
          <a:p>
            <a:endParaRPr lang="en-GB" dirty="0"/>
          </a:p>
          <a:p>
            <a:pPr algn="ctr"/>
            <a:r>
              <a:rPr lang="en-GB" dirty="0">
                <a:latin typeface="Gotham-Book"/>
              </a:rPr>
              <a:t>Register with NAS site</a:t>
            </a:r>
          </a:p>
          <a:p>
            <a:pPr algn="ctr"/>
            <a:r>
              <a:rPr lang="en-GB" dirty="0">
                <a:latin typeface="Gotham-Book"/>
                <a:hlinkClick r:id="rId2"/>
              </a:rPr>
              <a:t>https://www.gov.uk/apply-apprenticeship</a:t>
            </a:r>
            <a:r>
              <a:rPr lang="en-GB" dirty="0">
                <a:latin typeface="Gotham-Book"/>
              </a:rPr>
              <a:t> </a:t>
            </a:r>
            <a:endParaRPr lang="en-GB" dirty="0"/>
          </a:p>
          <a:p>
            <a:pPr algn="ctr"/>
            <a:endParaRPr lang="en-GB" dirty="0"/>
          </a:p>
          <a:p>
            <a:pPr algn="ctr"/>
            <a:r>
              <a:rPr lang="en-GB" dirty="0">
                <a:latin typeface="Gotham-Book"/>
              </a:rPr>
              <a:t>For current vacancies:</a:t>
            </a:r>
          </a:p>
          <a:p>
            <a:pPr algn="ctr"/>
            <a:r>
              <a:rPr lang="en-GB" dirty="0">
                <a:latin typeface="Gotham-Book"/>
                <a:hlinkClick r:id="rId3"/>
              </a:rPr>
              <a:t>http://www.activatelearning.ac.uk/courses/apprenticeships/vacancies</a:t>
            </a:r>
            <a:endParaRPr lang="en-GB" dirty="0">
              <a:latin typeface="Gotham-Book"/>
            </a:endParaRPr>
          </a:p>
          <a:p>
            <a:endParaRPr lang="en-GB" dirty="0"/>
          </a:p>
        </p:txBody>
      </p:sp>
      <p:sp>
        <p:nvSpPr>
          <p:cNvPr id="3" name="Title 4"/>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spc="-100" baseline="0">
                <a:solidFill>
                  <a:schemeClr val="tx1"/>
                </a:solidFill>
                <a:latin typeface="Gotham-Bold" charset="0"/>
                <a:ea typeface="Gotham-Bold" charset="0"/>
                <a:cs typeface="Gotham-Bold" charset="0"/>
              </a:defRPr>
            </a:lvl1pPr>
          </a:lstStyle>
          <a:p>
            <a:r>
              <a:rPr lang="en-GB"/>
              <a:t>Recommended action</a:t>
            </a:r>
            <a:endParaRPr lang="en-GB"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8764" b="18485"/>
          <a:stretch/>
        </p:blipFill>
        <p:spPr>
          <a:xfrm>
            <a:off x="8208672" y="0"/>
            <a:ext cx="3867418" cy="1081826"/>
          </a:xfrm>
          <a:prstGeom prst="rect">
            <a:avLst/>
          </a:prstGeom>
        </p:spPr>
      </p:pic>
    </p:spTree>
    <p:extLst>
      <p:ext uri="{BB962C8B-B14F-4D97-AF65-F5344CB8AC3E}">
        <p14:creationId xmlns:p14="http://schemas.microsoft.com/office/powerpoint/2010/main" val="337950666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4" y="2475914"/>
            <a:ext cx="5732993" cy="1396660"/>
          </a:xfrm>
        </p:spPr>
        <p:txBody>
          <a:bodyPr/>
          <a:lstStyle/>
          <a:p>
            <a:r>
              <a:rPr lang="en-US" dirty="0" smtClean="0"/>
              <a:t>THANK YOU FOR LISTENING</a:t>
            </a:r>
            <a:endParaRPr lang="en-US" dirty="0"/>
          </a:p>
        </p:txBody>
      </p:sp>
    </p:spTree>
    <p:extLst>
      <p:ext uri="{BB962C8B-B14F-4D97-AF65-F5344CB8AC3E}">
        <p14:creationId xmlns:p14="http://schemas.microsoft.com/office/powerpoint/2010/main" val="2462621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spc="-100" baseline="0">
                <a:solidFill>
                  <a:schemeClr val="tx1"/>
                </a:solidFill>
                <a:latin typeface="Gotham-Bold" charset="0"/>
                <a:ea typeface="Gotham-Bold" charset="0"/>
                <a:cs typeface="Gotham-Bold" charset="0"/>
              </a:defRPr>
            </a:lvl1pPr>
          </a:lstStyle>
          <a:p>
            <a:pPr algn="ctr"/>
            <a:r>
              <a:rPr lang="en-GB"/>
              <a:t>What is an Apprenticeship?</a:t>
            </a:r>
            <a:endParaRPr lang="en-GB"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2836" b="28138"/>
          <a:stretch/>
        </p:blipFill>
        <p:spPr>
          <a:xfrm>
            <a:off x="0" y="1690688"/>
            <a:ext cx="11954948" cy="3228372"/>
          </a:xfrm>
          <a:prstGeom prst="rect">
            <a:avLst/>
          </a:prstGeom>
        </p:spPr>
      </p:pic>
    </p:spTree>
    <p:extLst>
      <p:ext uri="{BB962C8B-B14F-4D97-AF65-F5344CB8AC3E}">
        <p14:creationId xmlns:p14="http://schemas.microsoft.com/office/powerpoint/2010/main" val="412364697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115910" y="303824"/>
            <a:ext cx="10515600" cy="1325563"/>
          </a:xfrm>
          <a:prstGeom prst="rect">
            <a:avLst/>
          </a:prstGeom>
        </p:spPr>
        <p:txBody>
          <a:bodyPr/>
          <a:lstStyle>
            <a:lvl1pPr algn="l" defTabSz="914400" rtl="0" eaLnBrk="1" latinLnBrk="0" hangingPunct="1">
              <a:lnSpc>
                <a:spcPct val="90000"/>
              </a:lnSpc>
              <a:spcBef>
                <a:spcPct val="0"/>
              </a:spcBef>
              <a:buNone/>
              <a:defRPr sz="4400" kern="1200" spc="-100" baseline="0">
                <a:solidFill>
                  <a:schemeClr val="tx1"/>
                </a:solidFill>
                <a:latin typeface="Gotham-Bold" charset="0"/>
                <a:ea typeface="Gotham-Bold" charset="0"/>
                <a:cs typeface="Gotham-Bold" charset="0"/>
              </a:defRPr>
            </a:lvl1pPr>
          </a:lstStyle>
          <a:p>
            <a:r>
              <a:rPr lang="en-GB" dirty="0"/>
              <a:t>Who can do an apprenticeship?</a:t>
            </a:r>
          </a:p>
        </p:txBody>
      </p:sp>
      <p:sp>
        <p:nvSpPr>
          <p:cNvPr id="3" name="TextBox 2"/>
          <p:cNvSpPr txBox="1"/>
          <p:nvPr/>
        </p:nvSpPr>
        <p:spPr>
          <a:xfrm>
            <a:off x="115910" y="1230142"/>
            <a:ext cx="7830355" cy="3323987"/>
          </a:xfrm>
          <a:prstGeom prst="rect">
            <a:avLst/>
          </a:prstGeom>
          <a:noFill/>
        </p:spPr>
        <p:txBody>
          <a:bodyPr wrap="square" rtlCol="0">
            <a:spAutoFit/>
          </a:bodyPr>
          <a:lstStyle/>
          <a:p>
            <a:r>
              <a:rPr lang="en-GB" sz="2400" dirty="0"/>
              <a:t>There is no definitive answer…………..</a:t>
            </a:r>
          </a:p>
          <a:p>
            <a:endParaRPr lang="en-GB" sz="2400" dirty="0"/>
          </a:p>
          <a:p>
            <a:pPr marL="457200" indent="-457200">
              <a:buFont typeface="Wingdings" panose="05000000000000000000" pitchFamily="2" charset="2"/>
              <a:buChar char="ü"/>
            </a:pPr>
            <a:r>
              <a:rPr lang="en-GB" sz="2400" dirty="0"/>
              <a:t>Different entry requirements – depending on occupation, level, sector, employer</a:t>
            </a:r>
          </a:p>
          <a:p>
            <a:pPr marL="457200" indent="-457200">
              <a:buFont typeface="Wingdings" panose="05000000000000000000" pitchFamily="2" charset="2"/>
              <a:buChar char="ü"/>
            </a:pPr>
            <a:r>
              <a:rPr lang="en-GB" sz="2400" dirty="0"/>
              <a:t>Must live in England</a:t>
            </a:r>
          </a:p>
          <a:p>
            <a:pPr marL="457200" indent="-457200">
              <a:buFont typeface="Wingdings" panose="05000000000000000000" pitchFamily="2" charset="2"/>
              <a:buChar char="ü"/>
            </a:pPr>
            <a:r>
              <a:rPr lang="en-GB" sz="2400" dirty="0"/>
              <a:t>Must not be in full time education</a:t>
            </a:r>
          </a:p>
          <a:p>
            <a:pPr marL="457200" indent="-457200">
              <a:buFont typeface="Wingdings" panose="05000000000000000000" pitchFamily="2" charset="2"/>
              <a:buChar char="ü"/>
            </a:pPr>
            <a:r>
              <a:rPr lang="en-GB" sz="2400" dirty="0"/>
              <a:t>Over 16 </a:t>
            </a:r>
            <a:r>
              <a:rPr lang="en-GB" sz="2400" dirty="0" err="1"/>
              <a:t>yrs</a:t>
            </a:r>
            <a:r>
              <a:rPr lang="en-GB" sz="2400" dirty="0"/>
              <a:t> – </a:t>
            </a:r>
            <a:r>
              <a:rPr lang="en-GB" sz="2400" b="1" dirty="0"/>
              <a:t>there is no upper limit</a:t>
            </a:r>
          </a:p>
          <a:p>
            <a:pPr marL="457200" indent="-457200">
              <a:buFont typeface="Wingdings" panose="05000000000000000000" pitchFamily="2" charset="2"/>
              <a:buChar char="ü"/>
            </a:pPr>
            <a:r>
              <a:rPr lang="en-GB" sz="2400" dirty="0"/>
              <a:t>Committed to work and learning at the same time</a:t>
            </a:r>
          </a:p>
          <a:p>
            <a:endParaRPr lang="en-GB" dirty="0"/>
          </a:p>
        </p:txBody>
      </p:sp>
      <p:pic>
        <p:nvPicPr>
          <p:cNvPr id="4" name="Picture 4" descr="Image result for average age of apprentices"/>
          <p:cNvPicPr>
            <a:picLocks noChangeAspect="1" noChangeArrowheads="1"/>
          </p:cNvPicPr>
          <p:nvPr/>
        </p:nvPicPr>
        <p:blipFill rotWithShape="1">
          <a:blip r:embed="rId2">
            <a:extLst>
              <a:ext uri="{28A0092B-C50C-407E-A947-70E740481C1C}">
                <a14:useLocalDpi xmlns:a14="http://schemas.microsoft.com/office/drawing/2010/main" val="0"/>
              </a:ext>
            </a:extLst>
          </a:blip>
          <a:srcRect t="17579"/>
          <a:stretch/>
        </p:blipFill>
        <p:spPr bwMode="auto">
          <a:xfrm>
            <a:off x="6915955" y="2991555"/>
            <a:ext cx="4971245" cy="272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84682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spc="-100" baseline="0">
                <a:solidFill>
                  <a:schemeClr val="tx1"/>
                </a:solidFill>
                <a:latin typeface="Gotham-Bold" charset="0"/>
                <a:ea typeface="Gotham-Bold" charset="0"/>
                <a:cs typeface="Gotham-Bold" charset="0"/>
              </a:defRPr>
            </a:lvl1pPr>
          </a:lstStyle>
          <a:p>
            <a:pPr algn="ctr"/>
            <a:r>
              <a:rPr lang="en-GB"/>
              <a:t>Is an Apprenticeship right for me?</a:t>
            </a:r>
            <a:endParaRPr lang="en-GB"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826" t="84810" r="74516"/>
          <a:stretch/>
        </p:blipFill>
        <p:spPr>
          <a:xfrm>
            <a:off x="2138514" y="3611283"/>
            <a:ext cx="1763231" cy="2125653"/>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0431" t="70047" r="26358" b="9296"/>
          <a:stretch/>
        </p:blipFill>
        <p:spPr>
          <a:xfrm>
            <a:off x="5949320" y="3611283"/>
            <a:ext cx="1951749" cy="2125653"/>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5025" t="83320" r="2809"/>
          <a:stretch/>
        </p:blipFill>
        <p:spPr>
          <a:xfrm>
            <a:off x="8339691" y="1084097"/>
            <a:ext cx="1841071" cy="2161465"/>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1919" t="83320" r="24676" b="1149"/>
          <a:stretch/>
        </p:blipFill>
        <p:spPr>
          <a:xfrm>
            <a:off x="4250028" y="1184942"/>
            <a:ext cx="1990406" cy="206062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5506" t="83320" r="49160"/>
          <a:stretch/>
        </p:blipFill>
        <p:spPr>
          <a:xfrm>
            <a:off x="334793" y="1542710"/>
            <a:ext cx="2013871" cy="2068573"/>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74364" t="70047" r="4551" b="9296"/>
          <a:stretch/>
        </p:blipFill>
        <p:spPr>
          <a:xfrm>
            <a:off x="10071911" y="3397317"/>
            <a:ext cx="1919772" cy="2301618"/>
          </a:xfrm>
          <a:prstGeom prst="rect">
            <a:avLst/>
          </a:prstGeom>
        </p:spPr>
      </p:pic>
    </p:spTree>
    <p:extLst>
      <p:ext uri="{BB962C8B-B14F-4D97-AF65-F5344CB8AC3E}">
        <p14:creationId xmlns:p14="http://schemas.microsoft.com/office/powerpoint/2010/main" val="71263083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5860" b="6068"/>
          <a:stretch/>
        </p:blipFill>
        <p:spPr>
          <a:xfrm>
            <a:off x="608994" y="128789"/>
            <a:ext cx="10744806" cy="5254580"/>
          </a:xfrm>
          <a:prstGeom prst="rect">
            <a:avLst/>
          </a:prstGeom>
        </p:spPr>
      </p:pic>
      <p:sp>
        <p:nvSpPr>
          <p:cNvPr id="3" name="Content Placeholder 5"/>
          <p:cNvSpPr txBox="1">
            <a:spLocks/>
          </p:cNvSpPr>
          <p:nvPr/>
        </p:nvSpPr>
        <p:spPr>
          <a:xfrm>
            <a:off x="954110" y="5250896"/>
            <a:ext cx="10515600" cy="745723"/>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Font typeface="Arial"/>
              <a:buNone/>
              <a:defRPr sz="2400" kern="1200">
                <a:solidFill>
                  <a:schemeClr val="tx1"/>
                </a:solidFill>
                <a:latin typeface="Gotham-Book" charset="0"/>
                <a:ea typeface="Gotham-Book" charset="0"/>
                <a:cs typeface="Gotham-Book" charset="0"/>
              </a:defRPr>
            </a:lvl1pPr>
            <a:lvl2pPr marL="0" indent="0" algn="l" defTabSz="914400" rtl="0" eaLnBrk="1" latinLnBrk="0" hangingPunct="1">
              <a:lnSpc>
                <a:spcPct val="100000"/>
              </a:lnSpc>
              <a:spcBef>
                <a:spcPts val="2000"/>
              </a:spcBef>
              <a:buFont typeface="Arial"/>
              <a:buNone/>
              <a:defRPr sz="2000" kern="1200">
                <a:solidFill>
                  <a:schemeClr val="tx1"/>
                </a:solidFill>
                <a:latin typeface="Gotham-Book" charset="0"/>
                <a:ea typeface="Gotham-Book" charset="0"/>
                <a:cs typeface="Gotham-Book" charset="0"/>
              </a:defRPr>
            </a:lvl2pPr>
            <a:lvl3pPr marL="0" indent="0" algn="l" defTabSz="914400" rtl="0" eaLnBrk="1" latinLnBrk="0" hangingPunct="1">
              <a:lnSpc>
                <a:spcPct val="100000"/>
              </a:lnSpc>
              <a:spcBef>
                <a:spcPts val="1800"/>
              </a:spcBef>
              <a:buFont typeface="Arial"/>
              <a:buNone/>
              <a:defRPr sz="1800" kern="1200">
                <a:solidFill>
                  <a:schemeClr val="tx1"/>
                </a:solidFill>
                <a:latin typeface="Gotham-Book" charset="0"/>
                <a:ea typeface="Gotham-Book" charset="0"/>
                <a:cs typeface="Gotham-Book" charset="0"/>
              </a:defRPr>
            </a:lvl3pPr>
            <a:lvl4pPr marL="0" indent="0" algn="l" defTabSz="914400" rtl="0" eaLnBrk="1" latinLnBrk="0" hangingPunct="1">
              <a:lnSpc>
                <a:spcPct val="100000"/>
              </a:lnSpc>
              <a:spcBef>
                <a:spcPts val="1600"/>
              </a:spcBef>
              <a:buFont typeface="Arial"/>
              <a:buNone/>
              <a:defRPr sz="1600" kern="1200">
                <a:solidFill>
                  <a:schemeClr val="tx1"/>
                </a:solidFill>
                <a:latin typeface="Gotham-Book" charset="0"/>
                <a:ea typeface="Gotham-Book" charset="0"/>
                <a:cs typeface="Gotham-Book" charset="0"/>
              </a:defRPr>
            </a:lvl4pPr>
            <a:lvl5pPr marL="0" indent="0" algn="l" defTabSz="914400" rtl="0" eaLnBrk="1" latinLnBrk="0" hangingPunct="1">
              <a:lnSpc>
                <a:spcPct val="100000"/>
              </a:lnSpc>
              <a:spcBef>
                <a:spcPts val="1400"/>
              </a:spcBef>
              <a:buFont typeface="Arial"/>
              <a:buNone/>
              <a:defRPr sz="1200" kern="1200">
                <a:solidFill>
                  <a:schemeClr val="tx1"/>
                </a:solidFill>
                <a:latin typeface="Gotham-Book" charset="0"/>
                <a:ea typeface="Gotham-Book" charset="0"/>
                <a:cs typeface="Gotham-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Over 520 apprenticeship standards have been published or in development, with over 200 that are approved for delivery.</a:t>
            </a:r>
            <a:endParaRPr lang="en-GB" dirty="0"/>
          </a:p>
        </p:txBody>
      </p:sp>
    </p:spTree>
    <p:extLst>
      <p:ext uri="{BB962C8B-B14F-4D97-AF65-F5344CB8AC3E}">
        <p14:creationId xmlns:p14="http://schemas.microsoft.com/office/powerpoint/2010/main" val="187428067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main components of an apprenticeshi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8171" y="1433111"/>
            <a:ext cx="6666146" cy="44396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34500" y="2575673"/>
            <a:ext cx="4271624" cy="1986500"/>
          </a:xfrm>
          <a:prstGeom prst="rect">
            <a:avLst/>
          </a:prstGeom>
        </p:spPr>
      </p:pic>
      <p:sp>
        <p:nvSpPr>
          <p:cNvPr id="4" name="Title 4"/>
          <p:cNvSpPr txBox="1">
            <a:spLocks/>
          </p:cNvSpPr>
          <p:nvPr/>
        </p:nvSpPr>
        <p:spPr>
          <a:xfrm>
            <a:off x="90802" y="107548"/>
            <a:ext cx="12002459" cy="1325563"/>
          </a:xfrm>
          <a:prstGeom prst="rect">
            <a:avLst/>
          </a:prstGeom>
        </p:spPr>
        <p:txBody>
          <a:bodyPr/>
          <a:lstStyle>
            <a:lvl1pPr algn="l" defTabSz="914400" rtl="0" eaLnBrk="1" latinLnBrk="0" hangingPunct="1">
              <a:lnSpc>
                <a:spcPct val="90000"/>
              </a:lnSpc>
              <a:spcBef>
                <a:spcPct val="0"/>
              </a:spcBef>
              <a:buNone/>
              <a:defRPr sz="4400" kern="1200" spc="-100" baseline="0">
                <a:solidFill>
                  <a:schemeClr val="tx1"/>
                </a:solidFill>
                <a:latin typeface="Gotham-Bold" charset="0"/>
                <a:ea typeface="Gotham-Bold" charset="0"/>
                <a:cs typeface="Gotham-Bold" charset="0"/>
              </a:defRPr>
            </a:lvl1pPr>
          </a:lstStyle>
          <a:p>
            <a:pPr algn="ctr"/>
            <a:r>
              <a:rPr lang="en-GB"/>
              <a:t>Each level will include some or all of these components </a:t>
            </a:r>
            <a:endParaRPr lang="en-GB" dirty="0"/>
          </a:p>
        </p:txBody>
      </p:sp>
    </p:spTree>
    <p:extLst>
      <p:ext uri="{BB962C8B-B14F-4D97-AF65-F5344CB8AC3E}">
        <p14:creationId xmlns:p14="http://schemas.microsoft.com/office/powerpoint/2010/main" val="160029005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8216" b="16243"/>
          <a:stretch/>
        </p:blipFill>
        <p:spPr>
          <a:xfrm>
            <a:off x="349950" y="1326524"/>
            <a:ext cx="7634951" cy="4494726"/>
          </a:xfrm>
          <a:prstGeom prst="rect">
            <a:avLst/>
          </a:prstGeom>
        </p:spPr>
      </p:pic>
      <p:sp>
        <p:nvSpPr>
          <p:cNvPr id="3" name="Title 4"/>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spc="-100" baseline="0">
                <a:solidFill>
                  <a:schemeClr val="tx1"/>
                </a:solidFill>
                <a:latin typeface="Gotham-Bold" charset="0"/>
                <a:ea typeface="Gotham-Bold" charset="0"/>
                <a:cs typeface="Gotham-Bold" charset="0"/>
              </a:defRPr>
            </a:lvl1pPr>
          </a:lstStyle>
          <a:p>
            <a:pPr algn="ctr"/>
            <a:r>
              <a:rPr lang="en-GB"/>
              <a:t>Top 10 benefits of doing an apprenticeship</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7124">
            <a:off x="7986747" y="1700812"/>
            <a:ext cx="3885326" cy="2585508"/>
          </a:xfrm>
          <a:prstGeom prst="rect">
            <a:avLst/>
          </a:prstGeom>
        </p:spPr>
      </p:pic>
    </p:spTree>
    <p:extLst>
      <p:ext uri="{BB962C8B-B14F-4D97-AF65-F5344CB8AC3E}">
        <p14:creationId xmlns:p14="http://schemas.microsoft.com/office/powerpoint/2010/main" val="63112275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University or Apprenticeship?</a:t>
            </a:r>
            <a:endParaRPr lang="en-GB" dirty="0"/>
          </a:p>
        </p:txBody>
      </p:sp>
      <p:pic>
        <p:nvPicPr>
          <p:cNvPr id="1029" name="Picture 2" descr="image002"/>
          <p:cNvPicPr>
            <a:picLocks noChangeAspect="1" noChangeArrowheads="1"/>
          </p:cNvPicPr>
          <p:nvPr/>
        </p:nvPicPr>
        <p:blipFill rotWithShape="1">
          <a:blip r:embed="rId2">
            <a:extLst>
              <a:ext uri="{28A0092B-C50C-407E-A947-70E740481C1C}">
                <a14:useLocalDpi xmlns:a14="http://schemas.microsoft.com/office/drawing/2010/main" val="0"/>
              </a:ext>
            </a:extLst>
          </a:blip>
          <a:srcRect b="13003"/>
          <a:stretch/>
        </p:blipFill>
        <p:spPr bwMode="auto">
          <a:xfrm>
            <a:off x="6299200" y="2582290"/>
            <a:ext cx="5677215" cy="241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3938"/>
          <a:stretch/>
        </p:blipFill>
        <p:spPr>
          <a:xfrm>
            <a:off x="550645" y="1094940"/>
            <a:ext cx="5206688" cy="4797860"/>
          </a:xfrm>
          <a:prstGeom prst="rect">
            <a:avLst/>
          </a:prstGeom>
        </p:spPr>
      </p:pic>
    </p:spTree>
    <p:extLst>
      <p:ext uri="{BB962C8B-B14F-4D97-AF65-F5344CB8AC3E}">
        <p14:creationId xmlns:p14="http://schemas.microsoft.com/office/powerpoint/2010/main" val="165899703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248653" y="1111469"/>
            <a:ext cx="5331655" cy="4318183"/>
          </a:xfrm>
          <a:prstGeom prst="rect">
            <a:avLst/>
          </a:prstGeom>
        </p:spPr>
        <p:txBody>
          <a:bodyPr>
            <a:normAutofit fontScale="92500" lnSpcReduction="20000"/>
          </a:bodyPr>
          <a:lstStyle>
            <a:lvl1pPr marL="0" indent="0" algn="l" defTabSz="914400" rtl="0" eaLnBrk="1" latinLnBrk="0" hangingPunct="1">
              <a:lnSpc>
                <a:spcPct val="100000"/>
              </a:lnSpc>
              <a:spcBef>
                <a:spcPts val="1000"/>
              </a:spcBef>
              <a:buFont typeface="Arial"/>
              <a:buNone/>
              <a:defRPr sz="2400" kern="1200">
                <a:solidFill>
                  <a:schemeClr val="tx1"/>
                </a:solidFill>
                <a:latin typeface="Gotham-Book" charset="0"/>
                <a:ea typeface="Gotham-Book" charset="0"/>
                <a:cs typeface="Gotham-Book" charset="0"/>
              </a:defRPr>
            </a:lvl1pPr>
            <a:lvl2pPr marL="0" indent="0" algn="l" defTabSz="914400" rtl="0" eaLnBrk="1" latinLnBrk="0" hangingPunct="1">
              <a:lnSpc>
                <a:spcPct val="100000"/>
              </a:lnSpc>
              <a:spcBef>
                <a:spcPts val="2000"/>
              </a:spcBef>
              <a:buFont typeface="Arial"/>
              <a:buNone/>
              <a:defRPr sz="2000" kern="1200">
                <a:solidFill>
                  <a:schemeClr val="tx1"/>
                </a:solidFill>
                <a:latin typeface="Gotham-Book" charset="0"/>
                <a:ea typeface="Gotham-Book" charset="0"/>
                <a:cs typeface="Gotham-Book" charset="0"/>
              </a:defRPr>
            </a:lvl2pPr>
            <a:lvl3pPr marL="0" indent="0" algn="l" defTabSz="914400" rtl="0" eaLnBrk="1" latinLnBrk="0" hangingPunct="1">
              <a:lnSpc>
                <a:spcPct val="100000"/>
              </a:lnSpc>
              <a:spcBef>
                <a:spcPts val="1800"/>
              </a:spcBef>
              <a:buFont typeface="Arial"/>
              <a:buNone/>
              <a:defRPr sz="1800" kern="1200">
                <a:solidFill>
                  <a:schemeClr val="tx1"/>
                </a:solidFill>
                <a:latin typeface="Gotham-Book" charset="0"/>
                <a:ea typeface="Gotham-Book" charset="0"/>
                <a:cs typeface="Gotham-Book" charset="0"/>
              </a:defRPr>
            </a:lvl3pPr>
            <a:lvl4pPr marL="0" indent="0" algn="l" defTabSz="914400" rtl="0" eaLnBrk="1" latinLnBrk="0" hangingPunct="1">
              <a:lnSpc>
                <a:spcPct val="100000"/>
              </a:lnSpc>
              <a:spcBef>
                <a:spcPts val="1600"/>
              </a:spcBef>
              <a:buFont typeface="Arial"/>
              <a:buNone/>
              <a:defRPr sz="1600" kern="1200">
                <a:solidFill>
                  <a:schemeClr val="tx1"/>
                </a:solidFill>
                <a:latin typeface="Gotham-Book" charset="0"/>
                <a:ea typeface="Gotham-Book" charset="0"/>
                <a:cs typeface="Gotham-Book" charset="0"/>
              </a:defRPr>
            </a:lvl4pPr>
            <a:lvl5pPr marL="0" indent="0" algn="l" defTabSz="914400" rtl="0" eaLnBrk="1" latinLnBrk="0" hangingPunct="1">
              <a:lnSpc>
                <a:spcPct val="100000"/>
              </a:lnSpc>
              <a:spcBef>
                <a:spcPts val="1400"/>
              </a:spcBef>
              <a:buFont typeface="Arial"/>
              <a:buNone/>
              <a:defRPr sz="1200" kern="1200">
                <a:solidFill>
                  <a:schemeClr val="tx1"/>
                </a:solidFill>
                <a:latin typeface="Gotham-Book" charset="0"/>
                <a:ea typeface="Gotham-Book" charset="0"/>
                <a:cs typeface="Gotham-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smtClean="0">
                <a:solidFill>
                  <a:srgbClr val="000000"/>
                </a:solidFill>
                <a:latin typeface="Swis721 Lt BT"/>
              </a:rPr>
              <a:t>Accountancy</a:t>
            </a:r>
            <a:endParaRPr lang="en-GB" dirty="0">
              <a:solidFill>
                <a:srgbClr val="000000"/>
              </a:solidFill>
              <a:latin typeface="Swis721 Lt BT"/>
            </a:endParaRPr>
          </a:p>
          <a:p>
            <a:pPr marL="342900" indent="-342900">
              <a:buFont typeface="Arial" panose="020B0604020202020204" pitchFamily="34" charset="0"/>
              <a:buChar char="•"/>
            </a:pPr>
            <a:r>
              <a:rPr lang="en-GB" dirty="0" smtClean="0">
                <a:solidFill>
                  <a:srgbClr val="000000"/>
                </a:solidFill>
                <a:latin typeface="Swis721 Lt BT"/>
              </a:rPr>
              <a:t>Arborist</a:t>
            </a:r>
          </a:p>
          <a:p>
            <a:pPr marL="342900" indent="-342900">
              <a:buFont typeface="Arial" panose="020B0604020202020204" pitchFamily="34" charset="0"/>
              <a:buChar char="•"/>
            </a:pPr>
            <a:r>
              <a:rPr lang="en-GB" dirty="0" smtClean="0">
                <a:solidFill>
                  <a:srgbClr val="000000"/>
                </a:solidFill>
                <a:latin typeface="Swis721 Lt BT"/>
              </a:rPr>
              <a:t>Automotive </a:t>
            </a:r>
            <a:endParaRPr lang="en-GB" dirty="0">
              <a:solidFill>
                <a:srgbClr val="000000"/>
              </a:solidFill>
              <a:latin typeface="Swis721 Lt BT"/>
            </a:endParaRPr>
          </a:p>
          <a:p>
            <a:pPr marL="342900" indent="-342900">
              <a:buFont typeface="Arial" panose="020B0604020202020204" pitchFamily="34" charset="0"/>
              <a:buChar char="•"/>
            </a:pPr>
            <a:r>
              <a:rPr lang="en-GB" dirty="0">
                <a:solidFill>
                  <a:srgbClr val="000000"/>
                </a:solidFill>
                <a:latin typeface="Swis721 Lt BT"/>
              </a:rPr>
              <a:t>Business </a:t>
            </a:r>
            <a:r>
              <a:rPr lang="en-GB" dirty="0" smtClean="0">
                <a:solidFill>
                  <a:srgbClr val="000000"/>
                </a:solidFill>
                <a:latin typeface="Swis721 Lt BT"/>
              </a:rPr>
              <a:t>Administration</a:t>
            </a:r>
            <a:endParaRPr lang="en-GB" dirty="0">
              <a:solidFill>
                <a:srgbClr val="000000"/>
              </a:solidFill>
              <a:latin typeface="Swis721 Lt BT"/>
            </a:endParaRPr>
          </a:p>
          <a:p>
            <a:pPr marL="342900" indent="-342900">
              <a:buFont typeface="Arial" panose="020B0604020202020204" pitchFamily="34" charset="0"/>
              <a:buChar char="•"/>
            </a:pPr>
            <a:r>
              <a:rPr lang="en-GB" dirty="0">
                <a:solidFill>
                  <a:srgbClr val="000000"/>
                </a:solidFill>
                <a:latin typeface="Swis721 Lt BT"/>
              </a:rPr>
              <a:t>Childcare </a:t>
            </a:r>
          </a:p>
          <a:p>
            <a:pPr marL="342900" indent="-342900">
              <a:buFont typeface="Arial" panose="020B0604020202020204" pitchFamily="34" charset="0"/>
              <a:buChar char="•"/>
            </a:pPr>
            <a:r>
              <a:rPr lang="en-GB" dirty="0">
                <a:solidFill>
                  <a:srgbClr val="000000"/>
                </a:solidFill>
                <a:latin typeface="Swis721 Lt BT"/>
              </a:rPr>
              <a:t>Construction </a:t>
            </a:r>
            <a:r>
              <a:rPr lang="en-GB" dirty="0" smtClean="0">
                <a:solidFill>
                  <a:srgbClr val="000000"/>
                </a:solidFill>
                <a:latin typeface="Swis721 Lt BT"/>
              </a:rPr>
              <a:t>(Brick, Plumbing, Carpentry)</a:t>
            </a:r>
            <a:endParaRPr lang="en-GB" dirty="0">
              <a:solidFill>
                <a:srgbClr val="000000"/>
              </a:solidFill>
              <a:latin typeface="Swis721 Lt BT"/>
            </a:endParaRPr>
          </a:p>
          <a:p>
            <a:pPr marL="342900" indent="-342900">
              <a:buFont typeface="Arial" panose="020B0604020202020204" pitchFamily="34" charset="0"/>
              <a:buChar char="•"/>
            </a:pPr>
            <a:r>
              <a:rPr lang="en-GB" dirty="0">
                <a:solidFill>
                  <a:srgbClr val="000000"/>
                </a:solidFill>
                <a:latin typeface="Swis721 Lt BT"/>
              </a:rPr>
              <a:t>Customer Services </a:t>
            </a:r>
          </a:p>
          <a:p>
            <a:pPr marL="342900" indent="-342900">
              <a:buFont typeface="Arial" panose="020B0604020202020204" pitchFamily="34" charset="0"/>
              <a:buChar char="•"/>
            </a:pPr>
            <a:r>
              <a:rPr lang="en-GB" dirty="0">
                <a:solidFill>
                  <a:srgbClr val="000000"/>
                </a:solidFill>
                <a:latin typeface="Swis721 Lt BT"/>
              </a:rPr>
              <a:t>Electrical </a:t>
            </a:r>
            <a:endParaRPr lang="en-GB" dirty="0" smtClean="0">
              <a:solidFill>
                <a:srgbClr val="000000"/>
              </a:solidFill>
              <a:latin typeface="Swis721 Lt BT"/>
            </a:endParaRPr>
          </a:p>
          <a:p>
            <a:pPr marL="342900" indent="-342900">
              <a:buFont typeface="Arial" panose="020B0604020202020204" pitchFamily="34" charset="0"/>
              <a:buChar char="•"/>
            </a:pPr>
            <a:r>
              <a:rPr lang="en-GB" dirty="0">
                <a:solidFill>
                  <a:srgbClr val="000000"/>
                </a:solidFill>
                <a:latin typeface="Swis721 Lt BT"/>
              </a:rPr>
              <a:t>Engineering </a:t>
            </a:r>
          </a:p>
          <a:p>
            <a:pPr marL="342900" indent="-342900">
              <a:buFont typeface="Arial" panose="020B0604020202020204" pitchFamily="34" charset="0"/>
              <a:buChar char="•"/>
            </a:pPr>
            <a:r>
              <a:rPr lang="en-GB" dirty="0">
                <a:solidFill>
                  <a:srgbClr val="000000"/>
                </a:solidFill>
                <a:latin typeface="Swis721 Lt BT"/>
              </a:rPr>
              <a:t>Equine</a:t>
            </a:r>
          </a:p>
          <a:p>
            <a:pPr marL="342900" indent="-342900">
              <a:buFont typeface="Arial" panose="020B0604020202020204" pitchFamily="34" charset="0"/>
              <a:buChar char="•"/>
            </a:pPr>
            <a:endParaRPr lang="en-GB" dirty="0">
              <a:solidFill>
                <a:srgbClr val="000000"/>
              </a:solidFill>
              <a:latin typeface="Swis721 Lt BT"/>
            </a:endParaRPr>
          </a:p>
          <a:p>
            <a:pPr marL="342900" indent="-342900">
              <a:buFont typeface="Arial" panose="020B0604020202020204" pitchFamily="34" charset="0"/>
              <a:buChar char="•"/>
            </a:pPr>
            <a:endParaRPr lang="en-GB" dirty="0"/>
          </a:p>
        </p:txBody>
      </p:sp>
      <p:sp>
        <p:nvSpPr>
          <p:cNvPr id="3" name="Content Placeholder 2"/>
          <p:cNvSpPr txBox="1">
            <a:spLocks/>
          </p:cNvSpPr>
          <p:nvPr/>
        </p:nvSpPr>
        <p:spPr>
          <a:xfrm>
            <a:off x="5580308" y="1364879"/>
            <a:ext cx="6744237" cy="3749675"/>
          </a:xfrm>
          <a:prstGeom prst="rect">
            <a:avLst/>
          </a:prstGeom>
        </p:spPr>
        <p:txBody>
          <a:bodyPr/>
          <a:lstStyle>
            <a:lvl1pPr marL="0" indent="0" algn="l" defTabSz="914400" rtl="0" eaLnBrk="1" latinLnBrk="0" hangingPunct="1">
              <a:lnSpc>
                <a:spcPct val="100000"/>
              </a:lnSpc>
              <a:spcBef>
                <a:spcPts val="1000"/>
              </a:spcBef>
              <a:buFont typeface="Arial"/>
              <a:buNone/>
              <a:defRPr sz="2400" kern="1200">
                <a:solidFill>
                  <a:schemeClr val="tx1"/>
                </a:solidFill>
                <a:latin typeface="Gotham-Book" charset="0"/>
                <a:ea typeface="Gotham-Book" charset="0"/>
                <a:cs typeface="Gotham-Book" charset="0"/>
              </a:defRPr>
            </a:lvl1pPr>
            <a:lvl2pPr marL="0" indent="0" algn="l" defTabSz="914400" rtl="0" eaLnBrk="1" latinLnBrk="0" hangingPunct="1">
              <a:lnSpc>
                <a:spcPct val="100000"/>
              </a:lnSpc>
              <a:spcBef>
                <a:spcPts val="2000"/>
              </a:spcBef>
              <a:buFont typeface="Arial"/>
              <a:buNone/>
              <a:defRPr sz="2000" kern="1200">
                <a:solidFill>
                  <a:schemeClr val="tx1"/>
                </a:solidFill>
                <a:latin typeface="Gotham-Book" charset="0"/>
                <a:ea typeface="Gotham-Book" charset="0"/>
                <a:cs typeface="Gotham-Book" charset="0"/>
              </a:defRPr>
            </a:lvl2pPr>
            <a:lvl3pPr marL="0" indent="0" algn="l" defTabSz="914400" rtl="0" eaLnBrk="1" latinLnBrk="0" hangingPunct="1">
              <a:lnSpc>
                <a:spcPct val="100000"/>
              </a:lnSpc>
              <a:spcBef>
                <a:spcPts val="1800"/>
              </a:spcBef>
              <a:buFont typeface="Arial"/>
              <a:buNone/>
              <a:defRPr sz="1800" kern="1200">
                <a:solidFill>
                  <a:schemeClr val="tx1"/>
                </a:solidFill>
                <a:latin typeface="Gotham-Book" charset="0"/>
                <a:ea typeface="Gotham-Book" charset="0"/>
                <a:cs typeface="Gotham-Book" charset="0"/>
              </a:defRPr>
            </a:lvl3pPr>
            <a:lvl4pPr marL="0" indent="0" algn="l" defTabSz="914400" rtl="0" eaLnBrk="1" latinLnBrk="0" hangingPunct="1">
              <a:lnSpc>
                <a:spcPct val="100000"/>
              </a:lnSpc>
              <a:spcBef>
                <a:spcPts val="1600"/>
              </a:spcBef>
              <a:buFont typeface="Arial"/>
              <a:buNone/>
              <a:defRPr sz="1600" kern="1200">
                <a:solidFill>
                  <a:schemeClr val="tx1"/>
                </a:solidFill>
                <a:latin typeface="Gotham-Book" charset="0"/>
                <a:ea typeface="Gotham-Book" charset="0"/>
                <a:cs typeface="Gotham-Book" charset="0"/>
              </a:defRPr>
            </a:lvl4pPr>
            <a:lvl5pPr marL="0" indent="0" algn="l" defTabSz="914400" rtl="0" eaLnBrk="1" latinLnBrk="0" hangingPunct="1">
              <a:lnSpc>
                <a:spcPct val="100000"/>
              </a:lnSpc>
              <a:spcBef>
                <a:spcPts val="1400"/>
              </a:spcBef>
              <a:buFont typeface="Arial"/>
              <a:buNone/>
              <a:defRPr sz="1200" kern="1200">
                <a:solidFill>
                  <a:schemeClr val="tx1"/>
                </a:solidFill>
                <a:latin typeface="Gotham-Book" charset="0"/>
                <a:ea typeface="Gotham-Book" charset="0"/>
                <a:cs typeface="Gotham-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4" name="Title 3"/>
          <p:cNvSpPr txBox="1">
            <a:spLocks/>
          </p:cNvSpPr>
          <p:nvPr/>
        </p:nvSpPr>
        <p:spPr>
          <a:xfrm>
            <a:off x="115910" y="236337"/>
            <a:ext cx="10928797" cy="1325563"/>
          </a:xfrm>
          <a:prstGeom prst="rect">
            <a:avLst/>
          </a:prstGeom>
        </p:spPr>
        <p:txBody>
          <a:bodyPr/>
          <a:lstStyle>
            <a:lvl1pPr algn="l" defTabSz="914400" rtl="0" eaLnBrk="1" latinLnBrk="0" hangingPunct="1">
              <a:lnSpc>
                <a:spcPct val="90000"/>
              </a:lnSpc>
              <a:spcBef>
                <a:spcPct val="0"/>
              </a:spcBef>
              <a:buNone/>
              <a:defRPr sz="4400" kern="1200" spc="-100" baseline="0">
                <a:solidFill>
                  <a:schemeClr val="tx1"/>
                </a:solidFill>
                <a:latin typeface="Gotham-Bold" charset="0"/>
                <a:ea typeface="Gotham-Bold" charset="0"/>
                <a:cs typeface="Gotham-Bold" charset="0"/>
              </a:defRPr>
            </a:lvl1pPr>
          </a:lstStyle>
          <a:p>
            <a:r>
              <a:rPr lang="en-US" sz="3200" b="1" dirty="0">
                <a:solidFill>
                  <a:srgbClr val="000000"/>
                </a:solidFill>
                <a:latin typeface="Swis721 BT"/>
              </a:rPr>
              <a:t>We offer Apprenticeships in the following industries: </a:t>
            </a:r>
            <a:endParaRPr lang="en-US" sz="3200" dirty="0">
              <a:solidFill>
                <a:srgbClr val="000000"/>
              </a:solidFill>
              <a:latin typeface="Swis721 BT"/>
            </a:endParaRPr>
          </a:p>
        </p:txBody>
      </p:sp>
      <p:sp>
        <p:nvSpPr>
          <p:cNvPr id="8" name="TextBox 7"/>
          <p:cNvSpPr txBox="1"/>
          <p:nvPr/>
        </p:nvSpPr>
        <p:spPr>
          <a:xfrm>
            <a:off x="115910" y="5613027"/>
            <a:ext cx="11748711" cy="707886"/>
          </a:xfrm>
          <a:prstGeom prst="rect">
            <a:avLst/>
          </a:prstGeom>
          <a:noFill/>
        </p:spPr>
        <p:txBody>
          <a:bodyPr wrap="square" rtlCol="0">
            <a:spAutoFit/>
          </a:bodyPr>
          <a:lstStyle/>
          <a:p>
            <a:pPr algn="ctr"/>
            <a:r>
              <a:rPr lang="en-GB" sz="2000" dirty="0" smtClean="0"/>
              <a:t>Some are rolling </a:t>
            </a:r>
            <a:r>
              <a:rPr lang="en-GB" sz="2000" dirty="0"/>
              <a:t>programmes that can start throughout the </a:t>
            </a:r>
            <a:r>
              <a:rPr lang="en-GB" sz="2000" dirty="0" smtClean="0"/>
              <a:t>year * Attendance in college could be weekly, bi-weekly, monthly</a:t>
            </a:r>
            <a:endParaRPr lang="en-GB" sz="2000" dirty="0"/>
          </a:p>
        </p:txBody>
      </p:sp>
      <p:sp>
        <p:nvSpPr>
          <p:cNvPr id="10" name="Content Placeholder 1"/>
          <p:cNvSpPr txBox="1">
            <a:spLocks/>
          </p:cNvSpPr>
          <p:nvPr/>
        </p:nvSpPr>
        <p:spPr>
          <a:xfrm>
            <a:off x="5407380" y="1127598"/>
            <a:ext cx="5342944" cy="4361902"/>
          </a:xfrm>
          <a:prstGeom prst="rect">
            <a:avLst/>
          </a:prstGeom>
        </p:spPr>
        <p:txBody>
          <a:bodyPr>
            <a:normAutofit lnSpcReduction="10000"/>
          </a:bodyPr>
          <a:lstStyle>
            <a:lvl1pPr marL="0" indent="0" algn="l" defTabSz="914400" rtl="0" eaLnBrk="1" latinLnBrk="0" hangingPunct="1">
              <a:lnSpc>
                <a:spcPct val="100000"/>
              </a:lnSpc>
              <a:spcBef>
                <a:spcPts val="1000"/>
              </a:spcBef>
              <a:buFont typeface="Arial"/>
              <a:buNone/>
              <a:defRPr sz="2400" kern="1200">
                <a:solidFill>
                  <a:schemeClr val="tx1"/>
                </a:solidFill>
                <a:latin typeface="Gotham-Book" charset="0"/>
                <a:ea typeface="Gotham-Book" charset="0"/>
                <a:cs typeface="Gotham-Book" charset="0"/>
              </a:defRPr>
            </a:lvl1pPr>
            <a:lvl2pPr marL="0" indent="0" algn="l" defTabSz="914400" rtl="0" eaLnBrk="1" latinLnBrk="0" hangingPunct="1">
              <a:lnSpc>
                <a:spcPct val="100000"/>
              </a:lnSpc>
              <a:spcBef>
                <a:spcPts val="2000"/>
              </a:spcBef>
              <a:buFont typeface="Arial"/>
              <a:buNone/>
              <a:defRPr sz="2000" kern="1200">
                <a:solidFill>
                  <a:schemeClr val="tx1"/>
                </a:solidFill>
                <a:latin typeface="Gotham-Book" charset="0"/>
                <a:ea typeface="Gotham-Book" charset="0"/>
                <a:cs typeface="Gotham-Book" charset="0"/>
              </a:defRPr>
            </a:lvl2pPr>
            <a:lvl3pPr marL="0" indent="0" algn="l" defTabSz="914400" rtl="0" eaLnBrk="1" latinLnBrk="0" hangingPunct="1">
              <a:lnSpc>
                <a:spcPct val="100000"/>
              </a:lnSpc>
              <a:spcBef>
                <a:spcPts val="1800"/>
              </a:spcBef>
              <a:buFont typeface="Arial"/>
              <a:buNone/>
              <a:defRPr sz="1800" kern="1200">
                <a:solidFill>
                  <a:schemeClr val="tx1"/>
                </a:solidFill>
                <a:latin typeface="Gotham-Book" charset="0"/>
                <a:ea typeface="Gotham-Book" charset="0"/>
                <a:cs typeface="Gotham-Book" charset="0"/>
              </a:defRPr>
            </a:lvl3pPr>
            <a:lvl4pPr marL="0" indent="0" algn="l" defTabSz="914400" rtl="0" eaLnBrk="1" latinLnBrk="0" hangingPunct="1">
              <a:lnSpc>
                <a:spcPct val="100000"/>
              </a:lnSpc>
              <a:spcBef>
                <a:spcPts val="1600"/>
              </a:spcBef>
              <a:buFont typeface="Arial"/>
              <a:buNone/>
              <a:defRPr sz="1600" kern="1200">
                <a:solidFill>
                  <a:schemeClr val="tx1"/>
                </a:solidFill>
                <a:latin typeface="Gotham-Book" charset="0"/>
                <a:ea typeface="Gotham-Book" charset="0"/>
                <a:cs typeface="Gotham-Book" charset="0"/>
              </a:defRPr>
            </a:lvl4pPr>
            <a:lvl5pPr marL="0" indent="0" algn="l" defTabSz="914400" rtl="0" eaLnBrk="1" latinLnBrk="0" hangingPunct="1">
              <a:lnSpc>
                <a:spcPct val="100000"/>
              </a:lnSpc>
              <a:spcBef>
                <a:spcPts val="1400"/>
              </a:spcBef>
              <a:buFont typeface="Arial"/>
              <a:buNone/>
              <a:defRPr sz="1200" kern="1200">
                <a:solidFill>
                  <a:schemeClr val="tx1"/>
                </a:solidFill>
                <a:latin typeface="Gotham-Book" charset="0"/>
                <a:ea typeface="Gotham-Book" charset="0"/>
                <a:cs typeface="Gotham-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smtClean="0">
                <a:solidFill>
                  <a:srgbClr val="000000"/>
                </a:solidFill>
                <a:latin typeface="Swis721 Lt BT"/>
              </a:rPr>
              <a:t>Furniture </a:t>
            </a:r>
          </a:p>
          <a:p>
            <a:pPr marL="342900" indent="-342900">
              <a:buFont typeface="Arial" panose="020B0604020202020204" pitchFamily="34" charset="0"/>
              <a:buChar char="•"/>
            </a:pPr>
            <a:r>
              <a:rPr lang="en-GB" dirty="0" smtClean="0">
                <a:solidFill>
                  <a:srgbClr val="000000"/>
                </a:solidFill>
                <a:latin typeface="Swis721 Lt BT"/>
              </a:rPr>
              <a:t>Golf Greenkeeper</a:t>
            </a:r>
            <a:endParaRPr lang="en-GB" dirty="0">
              <a:solidFill>
                <a:srgbClr val="000000"/>
              </a:solidFill>
              <a:latin typeface="Swis721 Lt BT"/>
            </a:endParaRPr>
          </a:p>
          <a:p>
            <a:pPr marL="342900" indent="-342900">
              <a:buFont typeface="Arial" panose="020B0604020202020204" pitchFamily="34" charset="0"/>
              <a:buChar char="•"/>
            </a:pPr>
            <a:r>
              <a:rPr lang="en-GB" dirty="0">
                <a:solidFill>
                  <a:srgbClr val="000000"/>
                </a:solidFill>
                <a:latin typeface="Swis721 Lt BT"/>
              </a:rPr>
              <a:t>Hair and Beauty </a:t>
            </a:r>
          </a:p>
          <a:p>
            <a:pPr marL="342900" indent="-342900">
              <a:buFont typeface="Arial" panose="020B0604020202020204" pitchFamily="34" charset="0"/>
              <a:buChar char="•"/>
            </a:pPr>
            <a:r>
              <a:rPr lang="en-GB" dirty="0" smtClean="0">
                <a:solidFill>
                  <a:srgbClr val="000000"/>
                </a:solidFill>
                <a:latin typeface="Swis721 Lt BT"/>
              </a:rPr>
              <a:t>Healthcare </a:t>
            </a:r>
          </a:p>
          <a:p>
            <a:pPr marL="342900" indent="-342900">
              <a:buFont typeface="Arial" panose="020B0604020202020204" pitchFamily="34" charset="0"/>
              <a:buChar char="•"/>
            </a:pPr>
            <a:r>
              <a:rPr lang="en-GB" dirty="0">
                <a:solidFill>
                  <a:srgbClr val="000000"/>
                </a:solidFill>
                <a:latin typeface="Swis721 Lt BT"/>
              </a:rPr>
              <a:t>Horticulture</a:t>
            </a:r>
          </a:p>
          <a:p>
            <a:pPr marL="342900" indent="-342900">
              <a:buFont typeface="Arial" panose="020B0604020202020204" pitchFamily="34" charset="0"/>
              <a:buChar char="•"/>
            </a:pPr>
            <a:r>
              <a:rPr lang="en-GB" dirty="0">
                <a:solidFill>
                  <a:srgbClr val="000000"/>
                </a:solidFill>
                <a:latin typeface="Swis721 Lt BT"/>
              </a:rPr>
              <a:t>Hospitality and Catering </a:t>
            </a:r>
          </a:p>
          <a:p>
            <a:pPr marL="342900" indent="-342900">
              <a:buFont typeface="Arial" panose="020B0604020202020204" pitchFamily="34" charset="0"/>
              <a:buChar char="•"/>
            </a:pPr>
            <a:r>
              <a:rPr lang="en-GB" dirty="0" smtClean="0">
                <a:solidFill>
                  <a:srgbClr val="000000"/>
                </a:solidFill>
                <a:latin typeface="Swis721 Lt BT"/>
              </a:rPr>
              <a:t>Human Resources </a:t>
            </a:r>
            <a:endParaRPr lang="en-GB" dirty="0">
              <a:solidFill>
                <a:srgbClr val="000000"/>
              </a:solidFill>
              <a:latin typeface="Swis721 Lt BT"/>
            </a:endParaRPr>
          </a:p>
          <a:p>
            <a:pPr marL="342900" indent="-342900">
              <a:buFont typeface="Arial" panose="020B0604020202020204" pitchFamily="34" charset="0"/>
              <a:buChar char="•"/>
            </a:pPr>
            <a:r>
              <a:rPr lang="en-GB" dirty="0">
                <a:solidFill>
                  <a:srgbClr val="000000"/>
                </a:solidFill>
                <a:latin typeface="Swis721 Lt BT"/>
              </a:rPr>
              <a:t>IT </a:t>
            </a:r>
            <a:endParaRPr lang="en-GB" dirty="0" smtClean="0">
              <a:solidFill>
                <a:srgbClr val="000000"/>
              </a:solidFill>
              <a:latin typeface="Swis721 Lt BT"/>
            </a:endParaRPr>
          </a:p>
          <a:p>
            <a:pPr marL="342900" indent="-342900">
              <a:buFont typeface="Arial" panose="020B0604020202020204" pitchFamily="34" charset="0"/>
              <a:buChar char="•"/>
            </a:pPr>
            <a:r>
              <a:rPr lang="en-GB" dirty="0" smtClean="0">
                <a:solidFill>
                  <a:srgbClr val="000000"/>
                </a:solidFill>
                <a:latin typeface="Swis721 Lt BT"/>
              </a:rPr>
              <a:t>Sports Turf</a:t>
            </a:r>
            <a:endParaRPr lang="en-GB" dirty="0">
              <a:solidFill>
                <a:srgbClr val="000000"/>
              </a:solidFill>
              <a:latin typeface="Swis721 Lt BT"/>
            </a:endParaRPr>
          </a:p>
        </p:txBody>
      </p:sp>
    </p:spTree>
    <p:extLst>
      <p:ext uri="{BB962C8B-B14F-4D97-AF65-F5344CB8AC3E}">
        <p14:creationId xmlns:p14="http://schemas.microsoft.com/office/powerpoint/2010/main" val="142157571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theme/theme1.xml><?xml version="1.0" encoding="utf-8"?>
<a:theme xmlns:a="http://schemas.openxmlformats.org/drawingml/2006/main" name="1_blank">
  <a:themeElements>
    <a:clrScheme name="Activate Enterprise">
      <a:dk1>
        <a:srgbClr val="000000"/>
      </a:dk1>
      <a:lt1>
        <a:srgbClr val="FFFFFF"/>
      </a:lt1>
      <a:dk2>
        <a:srgbClr val="46276A"/>
      </a:dk2>
      <a:lt2>
        <a:srgbClr val="006165"/>
      </a:lt2>
      <a:accent1>
        <a:srgbClr val="46276A"/>
      </a:accent1>
      <a:accent2>
        <a:srgbClr val="006165"/>
      </a:accent2>
      <a:accent3>
        <a:srgbClr val="9BBB59"/>
      </a:accent3>
      <a:accent4>
        <a:srgbClr val="8064A2"/>
      </a:accent4>
      <a:accent5>
        <a:srgbClr val="4BACC6"/>
      </a:accent5>
      <a:accent6>
        <a:srgbClr val="F79646"/>
      </a:accent6>
      <a:hlink>
        <a:srgbClr val="0000FF"/>
      </a:hlink>
      <a:folHlink>
        <a:srgbClr val="800080"/>
      </a:folHlink>
    </a:clrScheme>
    <a:fontScheme name="Activate Enterpri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prenticeships (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Apprenticeships (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Apprenticeships (Whi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14614</TotalTime>
  <Words>278</Words>
  <Application>Microsoft Office PowerPoint</Application>
  <PresentationFormat>Widescreen</PresentationFormat>
  <Paragraphs>58</Paragraphs>
  <Slides>16</Slides>
  <Notes>0</Notes>
  <HiddenSlides>3</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16</vt:i4>
      </vt:variant>
    </vt:vector>
  </HeadingPairs>
  <TitlesOfParts>
    <vt:vector size="30" baseType="lpstr">
      <vt:lpstr>Arial</vt:lpstr>
      <vt:lpstr>Calibri</vt:lpstr>
      <vt:lpstr>Calibri Light</vt:lpstr>
      <vt:lpstr>Gotham-Bold</vt:lpstr>
      <vt:lpstr>Gotham-Book</vt:lpstr>
      <vt:lpstr>Swis721 BT</vt:lpstr>
      <vt:lpstr>Swis721 Lt BT</vt:lpstr>
      <vt:lpstr>Wingdings</vt:lpstr>
      <vt:lpstr>1_blank</vt:lpstr>
      <vt:lpstr>new</vt:lpstr>
      <vt:lpstr>1_new</vt:lpstr>
      <vt:lpstr>Apprenticeships (White)</vt:lpstr>
      <vt:lpstr>3_Apprenticeships (White)</vt:lpstr>
      <vt:lpstr>1_Apprenticeships (White)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University or Apprenticeship?</vt:lpstr>
      <vt:lpstr>PowerPoint Presentation</vt:lpstr>
      <vt:lpstr>PowerPoint Presentation</vt:lpstr>
      <vt:lpstr>Who we work with</vt:lpstr>
      <vt:lpstr>PowerPoint Presentation</vt:lpstr>
      <vt:lpstr>PowerPoint Presentation</vt:lpstr>
      <vt:lpstr>PowerPoint Presentation</vt:lpstr>
      <vt:lpstr>PowerPoint Presentation</vt:lpstr>
      <vt:lpstr>PowerPoint Presentation</vt:lpstr>
    </vt:vector>
  </TitlesOfParts>
  <Company>Activate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HEADING</dc:title>
  <dc:creator>Jess Hawthorn</dc:creator>
  <cp:lastModifiedBy>Sarah Bradshaw</cp:lastModifiedBy>
  <cp:revision>196</cp:revision>
  <dcterms:created xsi:type="dcterms:W3CDTF">2015-10-19T15:01:33Z</dcterms:created>
  <dcterms:modified xsi:type="dcterms:W3CDTF">2019-05-07T11:07:49Z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9dd1b531-d74e-4f06-93c4-9f69d6b6190f</vt:lpwstr>
  </property>
</Properties>
</file>